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79" r:id="rId3"/>
    <p:sldId id="281" r:id="rId4"/>
    <p:sldId id="282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2" r:id="rId13"/>
    <p:sldId id="293" r:id="rId14"/>
    <p:sldId id="294" r:id="rId15"/>
    <p:sldId id="295" r:id="rId16"/>
    <p:sldId id="297" r:id="rId17"/>
    <p:sldId id="298" r:id="rId18"/>
    <p:sldId id="299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C1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7025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adolinium" TargetMode="External"/><Relationship Id="rId3" Type="http://schemas.openxmlformats.org/officeDocument/2006/relationships/slide" Target="../slides/slide16.xml"/><Relationship Id="rId7" Type="http://schemas.openxmlformats.org/officeDocument/2006/relationships/hyperlink" Target="https://mk.wikipedia.org/wiki/%D0%93%D0%B0%D0%B4%D0%BE%D0%BB%D0%B8%D0%BD%D0%B8%D1%83%D0%BC" TargetMode="External"/><Relationship Id="rId2" Type="http://schemas.openxmlformats.org/officeDocument/2006/relationships/slide" Target="../slides/slide13.xml"/><Relationship Id="rId1" Type="http://schemas.openxmlformats.org/officeDocument/2006/relationships/slide" Target="../slides/slide9.xml"/><Relationship Id="rId6" Type="http://schemas.openxmlformats.org/officeDocument/2006/relationships/hyperlink" Target="https://mk.wikipedia.org/wiki/%D0%9D%D0%B8%D0%BA%D0%B5%D0%BB" TargetMode="External"/><Relationship Id="rId11" Type="http://schemas.openxmlformats.org/officeDocument/2006/relationships/hyperlink" Target="https://mk.wikipedia.org/wiki/%D0%9A%D0%B8%D1%81%D0%BB%D0%BE%D1%80%D0%BE%D0%B4" TargetMode="External"/><Relationship Id="rId5" Type="http://schemas.openxmlformats.org/officeDocument/2006/relationships/hyperlink" Target="https://mk.wikipedia.org/wiki/%D0%9A%D0%BE%D0%B1%D0%B0%D0%BB%D1%82" TargetMode="External"/><Relationship Id="rId10" Type="http://schemas.openxmlformats.org/officeDocument/2006/relationships/hyperlink" Target="https://mk.wikipedia.org/wiki/%D0%9F%D0%BB%D0%B0%D1%82%D0%B8%D0%BD%D0%B0" TargetMode="External"/><Relationship Id="rId4" Type="http://schemas.openxmlformats.org/officeDocument/2006/relationships/hyperlink" Target="https://mk.wikipedia.org/wiki/%D0%96%D0%B5%D0%BB%D0%B5%D0%B7%D0%BE" TargetMode="External"/><Relationship Id="rId9" Type="http://schemas.openxmlformats.org/officeDocument/2006/relationships/hyperlink" Target="https://mk.wikipedia.org/wiki/%D0%90%D0%BB%D1%83%D0%BC%D0%B8%D0%BD%D0%B8%D1%83%D0%BC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mk.wikipedia.org/wiki/%D0%9D%D0%B8%D0%BA%D0%B5%D0%BB" TargetMode="External"/><Relationship Id="rId7" Type="http://schemas.openxmlformats.org/officeDocument/2006/relationships/hyperlink" Target="https://mk.wikipedia.org/wiki/%D0%9A%D0%B8%D1%81%D0%BB%D0%BE%D1%80%D0%BE%D0%B4" TargetMode="External"/><Relationship Id="rId2" Type="http://schemas.openxmlformats.org/officeDocument/2006/relationships/hyperlink" Target="https://mk.wikipedia.org/wiki/%D0%9A%D0%BE%D0%B1%D0%B0%D0%BB%D1%82" TargetMode="External"/><Relationship Id="rId1" Type="http://schemas.openxmlformats.org/officeDocument/2006/relationships/hyperlink" Target="https://mk.wikipedia.org/wiki/%D0%96%D0%B5%D0%BB%D0%B5%D0%B7%D0%BE" TargetMode="External"/><Relationship Id="rId6" Type="http://schemas.openxmlformats.org/officeDocument/2006/relationships/hyperlink" Target="https://mk.wikipedia.org/wiki/%D0%9F%D0%BB%D0%B0%D1%82%D0%B8%D0%BD%D0%B0" TargetMode="External"/><Relationship Id="rId5" Type="http://schemas.openxmlformats.org/officeDocument/2006/relationships/hyperlink" Target="https://mk.wikipedia.org/wiki/%D0%90%D0%BB%D1%83%D0%BC%D0%B8%D0%BD%D0%B8%D1%83%D0%BC" TargetMode="External"/><Relationship Id="rId4" Type="http://schemas.openxmlformats.org/officeDocument/2006/relationships/hyperlink" Target="https://mk.wikipedia.org/wiki/%D0%93%D0%B0%D0%B4%D0%BE%D0%BB%D0%B8%D0%BD%D0%B8%D1%83%D0%B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3485DD-7ACF-4257-86ED-582290789D3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31B120-2012-45EF-8C0D-7A04242C5F9D}">
      <dgm:prSet phldrT="[Text]" custT="1"/>
      <dgm:spPr>
        <a:noFill/>
      </dgm:spPr>
      <dgm:t>
        <a:bodyPr/>
        <a:lstStyle/>
        <a:p>
          <a:r>
            <a:rPr lang="mk-MK" sz="3600" dirty="0" err="1">
              <a:solidFill>
                <a:schemeClr val="tx2"/>
              </a:solidFill>
              <a:latin typeface="+mj-lt"/>
              <a:ea typeface="+mj-lt"/>
              <a:cs typeface="+mj-lt"/>
            </a:rPr>
            <a:t>Classification</a:t>
          </a:r>
          <a:r>
            <a:rPr lang="mk-MK" sz="3600" dirty="0">
              <a:solidFill>
                <a:schemeClr val="tx2"/>
              </a:solidFill>
              <a:latin typeface="+mj-lt"/>
              <a:ea typeface="+mj-lt"/>
              <a:cs typeface="+mj-lt"/>
            </a:rPr>
            <a:t> </a:t>
          </a:r>
          <a:r>
            <a:rPr lang="mk-MK" sz="3600" dirty="0" err="1">
              <a:solidFill>
                <a:schemeClr val="tx2"/>
              </a:solidFill>
              <a:latin typeface="+mj-lt"/>
              <a:ea typeface="+mj-lt"/>
              <a:cs typeface="+mj-lt"/>
            </a:rPr>
            <a:t>of</a:t>
          </a:r>
          <a:r>
            <a:rPr lang="mk-MK" sz="3600" dirty="0">
              <a:solidFill>
                <a:schemeClr val="tx2"/>
              </a:solidFill>
              <a:latin typeface="+mj-lt"/>
              <a:ea typeface="+mj-lt"/>
              <a:cs typeface="+mj-lt"/>
            </a:rPr>
            <a:t> </a:t>
          </a:r>
          <a:r>
            <a:rPr lang="mk-MK" sz="3600" dirty="0" err="1">
              <a:solidFill>
                <a:schemeClr val="tx2"/>
              </a:solidFill>
              <a:latin typeface="+mj-lt"/>
              <a:ea typeface="+mj-lt"/>
              <a:cs typeface="+mj-lt"/>
            </a:rPr>
            <a:t>materials</a:t>
          </a:r>
          <a:endParaRPr lang="mk-MK" sz="3600" dirty="0">
            <a:solidFill>
              <a:schemeClr val="tx2"/>
            </a:solidFill>
            <a:latin typeface="+mj-lt"/>
          </a:endParaRPr>
        </a:p>
      </dgm:t>
    </dgm:pt>
    <dgm:pt modelId="{AE7AE0DD-3EF3-48D4-949B-DA7456542DDD}" type="parTrans" cxnId="{5BA91A76-6B38-4B61-8C37-A60C86483850}">
      <dgm:prSet/>
      <dgm:spPr/>
      <dgm:t>
        <a:bodyPr/>
        <a:lstStyle/>
        <a:p>
          <a:endParaRPr lang="en-US"/>
        </a:p>
      </dgm:t>
    </dgm:pt>
    <dgm:pt modelId="{BFD2E4AF-A102-423E-9145-56BE7864870D}" type="sibTrans" cxnId="{5BA91A76-6B38-4B61-8C37-A60C86483850}">
      <dgm:prSet/>
      <dgm:spPr/>
      <dgm:t>
        <a:bodyPr/>
        <a:lstStyle/>
        <a:p>
          <a:endParaRPr lang="en-US"/>
        </a:p>
      </dgm:t>
    </dgm:pt>
    <dgm:pt modelId="{84B91C49-E698-4A9F-A421-B17A16DA709E}">
      <dgm:prSet phldrT="[Text]"/>
      <dgm:spPr/>
      <dgm:t>
        <a:bodyPr/>
        <a:lstStyle/>
        <a:p>
          <a:r>
            <a:rPr lang="mk-MK" dirty="0" err="1">
              <a:cs typeface="Arial"/>
            </a:rPr>
            <a:t>ferromagnetics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394B7E1-747B-4356-A2D8-6E8736C62AA2}" type="parTrans" cxnId="{15707D3C-02D7-4C75-988B-A88117557D24}">
      <dgm:prSet/>
      <dgm:spPr/>
      <dgm:t>
        <a:bodyPr/>
        <a:lstStyle/>
        <a:p>
          <a:endParaRPr lang="en-US"/>
        </a:p>
      </dgm:t>
    </dgm:pt>
    <dgm:pt modelId="{0F6934CB-8034-4BB5-93C8-787AB97D8D80}" type="sibTrans" cxnId="{15707D3C-02D7-4C75-988B-A88117557D24}">
      <dgm:prSet/>
      <dgm:spPr/>
      <dgm:t>
        <a:bodyPr/>
        <a:lstStyle/>
        <a:p>
          <a:endParaRPr lang="en-US"/>
        </a:p>
      </dgm:t>
    </dgm:pt>
    <dgm:pt modelId="{88598687-64FE-48EE-8C27-E1E19E65C402}">
      <dgm:prSet phldrT="[Text]"/>
      <dgm:spPr/>
      <dgm:t>
        <a:bodyPr/>
        <a:lstStyle/>
        <a:p>
          <a:r>
            <a:rPr lang="en-US" dirty="0" err="1">
              <a:cs typeface="Arial"/>
            </a:rPr>
            <a:t>paramagnetics</a:t>
          </a:r>
          <a:endParaRPr lang="mk-MK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775CFB3C-7BFE-4324-B3AE-7E115AF5EFEF}" type="parTrans" cxnId="{A328872A-594F-402A-A820-DD36ED6966B7}">
      <dgm:prSet/>
      <dgm:spPr/>
      <dgm:t>
        <a:bodyPr/>
        <a:lstStyle/>
        <a:p>
          <a:endParaRPr lang="en-US"/>
        </a:p>
      </dgm:t>
    </dgm:pt>
    <dgm:pt modelId="{DEEBDAB0-5707-4BAB-BBB8-7B831FE011C8}" type="sibTrans" cxnId="{A328872A-594F-402A-A820-DD36ED6966B7}">
      <dgm:prSet/>
      <dgm:spPr/>
      <dgm:t>
        <a:bodyPr/>
        <a:lstStyle/>
        <a:p>
          <a:endParaRPr lang="en-US"/>
        </a:p>
      </dgm:t>
    </dgm:pt>
    <dgm:pt modelId="{4F56F9BA-EAEE-4082-B811-255934C776B5}">
      <dgm:prSet phldrT="[Text]"/>
      <dgm:spPr/>
      <dgm:t>
        <a:bodyPr/>
        <a:lstStyle/>
        <a:p>
          <a:r>
            <a:rPr lang="mk-MK" dirty="0" err="1">
              <a:cs typeface="Arial"/>
            </a:rPr>
            <a:t>diamagnetics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A7E054EB-394A-4BA7-B795-AEC67E11EE2C}" type="parTrans" cxnId="{52588B9C-BCE4-4CB8-A65D-B325ECE36D0E}">
      <dgm:prSet/>
      <dgm:spPr/>
      <dgm:t>
        <a:bodyPr/>
        <a:lstStyle/>
        <a:p>
          <a:endParaRPr lang="en-US"/>
        </a:p>
      </dgm:t>
    </dgm:pt>
    <dgm:pt modelId="{CEE2F272-24FB-4E5D-BC74-FFE9A026AB0B}" type="sibTrans" cxnId="{52588B9C-BCE4-4CB8-A65D-B325ECE36D0E}">
      <dgm:prSet/>
      <dgm:spPr/>
      <dgm:t>
        <a:bodyPr/>
        <a:lstStyle/>
        <a:p>
          <a:endParaRPr lang="en-US"/>
        </a:p>
      </dgm:t>
    </dgm:pt>
    <dgm:pt modelId="{A0ADFFE4-CCF1-4D66-94E0-08004A58E665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3000" dirty="0">
              <a:solidFill>
                <a:srgbClr val="010000"/>
              </a:solidFill>
              <a:latin typeface="Arial"/>
              <a:cs typeface="Arial"/>
              <a:hlinkClick xmlns:r="http://schemas.openxmlformats.org/officeDocument/2006/relationships" r:id="rId4"/>
            </a:rPr>
            <a:t>iron(</a:t>
          </a:r>
          <a:r>
            <a:rPr lang="en-US" sz="3000" dirty="0">
              <a:solidFill>
                <a:srgbClr val="010000"/>
              </a:solidFill>
              <a:latin typeface="Arial"/>
              <a:cs typeface="Arial"/>
            </a:rPr>
            <a:t> </a:t>
          </a:r>
          <a:r>
            <a:rPr lang="en-US" dirty="0">
              <a:cs typeface="Arial"/>
              <a:hlinkClick xmlns:r="http://schemas.openxmlformats.org/officeDocument/2006/relationships" r:id="rId4"/>
            </a:rPr>
            <a:t>Fe</a:t>
          </a:r>
          <a:r>
            <a:rPr lang="en-US" dirty="0">
              <a:hlinkClick xmlns:r="http://schemas.openxmlformats.org/officeDocument/2006/relationships" r:id="rId4"/>
            </a:rPr>
            <a:t>)</a:t>
          </a:r>
          <a:endParaRPr lang="en-US" dirty="0"/>
        </a:p>
      </dgm:t>
    </dgm:pt>
    <dgm:pt modelId="{25064B22-02EA-4535-9CA9-642CEB2A9168}" type="parTrans" cxnId="{2EB1BD2B-A5D6-45A1-A2C4-E60DC7D80378}">
      <dgm:prSet/>
      <dgm:spPr/>
      <dgm:t>
        <a:bodyPr/>
        <a:lstStyle/>
        <a:p>
          <a:endParaRPr lang="en-US"/>
        </a:p>
      </dgm:t>
    </dgm:pt>
    <dgm:pt modelId="{E8229322-FD7B-4383-AF18-F56BCBF99C47}" type="sibTrans" cxnId="{2EB1BD2B-A5D6-45A1-A2C4-E60DC7D80378}">
      <dgm:prSet/>
      <dgm:spPr/>
      <dgm:t>
        <a:bodyPr/>
        <a:lstStyle/>
        <a:p>
          <a:endParaRPr lang="en-US"/>
        </a:p>
      </dgm:t>
    </dgm:pt>
    <dgm:pt modelId="{6D307549-A6FF-4F7F-8B5C-703E855AE132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cs typeface="Arial"/>
              <a:hlinkClick xmlns:r="http://schemas.openxmlformats.org/officeDocument/2006/relationships" r:id="rId5"/>
            </a:rPr>
            <a:t>cobalt</a:t>
          </a:r>
          <a:r>
            <a:rPr lang="mk-MK" dirty="0">
              <a:cs typeface="Arial"/>
              <a:hlinkClick xmlns:r="http://schemas.openxmlformats.org/officeDocument/2006/relationships" r:id="rId5"/>
            </a:rPr>
            <a:t>(</a:t>
          </a:r>
          <a:r>
            <a:rPr lang="en-US" dirty="0">
              <a:hlinkClick xmlns:r="http://schemas.openxmlformats.org/officeDocument/2006/relationships" r:id="rId5"/>
            </a:rPr>
            <a:t>Co)</a:t>
          </a:r>
          <a:endParaRPr lang="en-US" dirty="0"/>
        </a:p>
      </dgm:t>
    </dgm:pt>
    <dgm:pt modelId="{C4C1ED98-08FA-4D13-BEE0-F9ABF8E02E56}" type="parTrans" cxnId="{E712C6D0-9965-4B8C-81D1-F5C45FB892E9}">
      <dgm:prSet/>
      <dgm:spPr/>
      <dgm:t>
        <a:bodyPr/>
        <a:lstStyle/>
        <a:p>
          <a:endParaRPr lang="en-US"/>
        </a:p>
      </dgm:t>
    </dgm:pt>
    <dgm:pt modelId="{17019557-1106-430B-A30F-C2D1EBCC1ED5}" type="sibTrans" cxnId="{E712C6D0-9965-4B8C-81D1-F5C45FB892E9}">
      <dgm:prSet/>
      <dgm:spPr/>
      <dgm:t>
        <a:bodyPr/>
        <a:lstStyle/>
        <a:p>
          <a:endParaRPr lang="en-US"/>
        </a:p>
      </dgm:t>
    </dgm:pt>
    <dgm:pt modelId="{CF374CBD-9C3D-434C-93F4-770E2055321C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cs typeface="Arial"/>
              <a:hlinkClick xmlns:r="http://schemas.openxmlformats.org/officeDocument/2006/relationships" r:id="rId6"/>
            </a:rPr>
            <a:t>nickel</a:t>
          </a:r>
          <a:r>
            <a:rPr lang="mk-MK" dirty="0">
              <a:hlinkClick xmlns:r="http://schemas.openxmlformats.org/officeDocument/2006/relationships" r:id="rId6"/>
            </a:rPr>
            <a:t>(</a:t>
          </a:r>
          <a:r>
            <a:rPr lang="en-US" dirty="0">
              <a:hlinkClick xmlns:r="http://schemas.openxmlformats.org/officeDocument/2006/relationships" r:id="rId6"/>
            </a:rPr>
            <a:t> Ni)</a:t>
          </a:r>
          <a:endParaRPr lang="en-US" dirty="0"/>
        </a:p>
      </dgm:t>
    </dgm:pt>
    <dgm:pt modelId="{CC732002-969A-4CE7-8789-8B9D34186050}" type="parTrans" cxnId="{4E78F9BB-38C0-4212-A8CE-B7BDAA64F7F8}">
      <dgm:prSet/>
      <dgm:spPr/>
      <dgm:t>
        <a:bodyPr/>
        <a:lstStyle/>
        <a:p>
          <a:endParaRPr lang="en-US"/>
        </a:p>
      </dgm:t>
    </dgm:pt>
    <dgm:pt modelId="{CE31853E-D0C3-4F34-96C4-0BF807FD155C}" type="sibTrans" cxnId="{4E78F9BB-38C0-4212-A8CE-B7BDAA64F7F8}">
      <dgm:prSet/>
      <dgm:spPr/>
      <dgm:t>
        <a:bodyPr/>
        <a:lstStyle/>
        <a:p>
          <a:endParaRPr lang="en-US"/>
        </a:p>
      </dgm:t>
    </dgm:pt>
    <dgm:pt modelId="{2D061119-80EF-4ABC-AC8F-066945A55DEE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cs typeface="Arial"/>
              <a:hlinkClick xmlns:r="http://schemas.openxmlformats.org/officeDocument/2006/relationships" r:id="" action="ppaction://noaction"/>
            </a:rPr>
            <a:t>bismuth(</a:t>
          </a:r>
          <a:r>
            <a:rPr lang="en-US" dirty="0">
              <a:hlinkClick xmlns:r="http://schemas.openxmlformats.org/officeDocument/2006/relationships" r:id="" action="ppaction://noaction"/>
            </a:rPr>
            <a:t>Bi) </a:t>
          </a:r>
        </a:p>
      </dgm:t>
    </dgm:pt>
    <dgm:pt modelId="{E791A31A-E0E5-47CF-9E07-06AE041083C2}" type="parTrans" cxnId="{D26503DC-A3F8-4E20-A207-0253B4A75085}">
      <dgm:prSet/>
      <dgm:spPr/>
      <dgm:t>
        <a:bodyPr/>
        <a:lstStyle/>
        <a:p>
          <a:endParaRPr lang="en-US"/>
        </a:p>
      </dgm:t>
    </dgm:pt>
    <dgm:pt modelId="{28CE87AE-FC53-4964-9A5B-C63B8AB02FF5}" type="sibTrans" cxnId="{D26503DC-A3F8-4E20-A207-0253B4A75085}">
      <dgm:prSet/>
      <dgm:spPr/>
      <dgm:t>
        <a:bodyPr/>
        <a:lstStyle/>
        <a:p>
          <a:endParaRPr lang="en-US"/>
        </a:p>
      </dgm:t>
    </dgm:pt>
    <dgm:pt modelId="{932AD9FD-A59F-4742-9A1A-B18240682516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cs typeface="Arial"/>
              <a:hlinkClick xmlns:r="http://schemas.openxmlformats.org/officeDocument/2006/relationships" r:id="rId7"/>
            </a:rPr>
            <a:t>gadolinium</a:t>
          </a:r>
          <a:r>
            <a:rPr lang="mk-MK" dirty="0">
              <a:hlinkClick xmlns:r="http://schemas.openxmlformats.org/officeDocument/2006/relationships" r:id="rId7"/>
            </a:rPr>
            <a:t>(</a:t>
          </a:r>
          <a:r>
            <a:rPr lang="en-US" dirty="0">
              <a:hlinkClick xmlns:r="http://schemas.openxmlformats.org/officeDocument/2006/relationships" r:id="rId7"/>
            </a:rPr>
            <a:t>Gd)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/>
          </dgm14:cNvPr>
        </a:ext>
      </dgm:extLst>
    </dgm:pt>
    <dgm:pt modelId="{D5C690B6-5F95-4503-8039-E46E0C1ABD4D}" type="parTrans" cxnId="{C0BC2D71-3F59-45DA-A555-3E7321196A7E}">
      <dgm:prSet/>
      <dgm:spPr/>
      <dgm:t>
        <a:bodyPr/>
        <a:lstStyle/>
        <a:p>
          <a:endParaRPr lang="en-US"/>
        </a:p>
      </dgm:t>
    </dgm:pt>
    <dgm:pt modelId="{3E85E703-C235-4533-B519-51632BA5CD45}" type="sibTrans" cxnId="{C0BC2D71-3F59-45DA-A555-3E7321196A7E}">
      <dgm:prSet/>
      <dgm:spPr/>
      <dgm:t>
        <a:bodyPr/>
        <a:lstStyle/>
        <a:p>
          <a:endParaRPr lang="en-US"/>
        </a:p>
      </dgm:t>
    </dgm:pt>
    <dgm:pt modelId="{6C1B9C4E-97A5-42EE-A0CD-731F0BA460BD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cs typeface="Arial"/>
              <a:hlinkClick xmlns:r="http://schemas.openxmlformats.org/officeDocument/2006/relationships" r:id="rId9"/>
            </a:rPr>
            <a:t>aluminium</a:t>
          </a:r>
          <a:r>
            <a:rPr lang="en-US" dirty="0">
              <a:hlinkClick xmlns:r="http://schemas.openxmlformats.org/officeDocument/2006/relationships" r:id="rId9"/>
            </a:rPr>
            <a:t>(Al)</a:t>
          </a:r>
          <a:endParaRPr lang="en-US" dirty="0"/>
        </a:p>
      </dgm:t>
    </dgm:pt>
    <dgm:pt modelId="{935EDF4A-AADC-4139-AAA4-6C11421667B7}" type="parTrans" cxnId="{43AC23E7-7D11-4920-B1CF-75D028E7B9E9}">
      <dgm:prSet/>
      <dgm:spPr/>
      <dgm:t>
        <a:bodyPr/>
        <a:lstStyle/>
        <a:p>
          <a:endParaRPr lang="en-US"/>
        </a:p>
      </dgm:t>
    </dgm:pt>
    <dgm:pt modelId="{657F8059-7935-4C83-8F75-D41FEC07C2AB}" type="sibTrans" cxnId="{43AC23E7-7D11-4920-B1CF-75D028E7B9E9}">
      <dgm:prSet/>
      <dgm:spPr/>
      <dgm:t>
        <a:bodyPr/>
        <a:lstStyle/>
        <a:p>
          <a:endParaRPr lang="en-US"/>
        </a:p>
      </dgm:t>
    </dgm:pt>
    <dgm:pt modelId="{4DFE86A4-DFA1-4B18-BDD7-1F2D33F5E342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cs typeface="Arial"/>
              <a:hlinkClick xmlns:r="http://schemas.openxmlformats.org/officeDocument/2006/relationships" r:id="rId10"/>
            </a:rPr>
            <a:t>platinum</a:t>
          </a:r>
          <a:r>
            <a:rPr lang="mk-MK" dirty="0">
              <a:hlinkClick xmlns:r="http://schemas.openxmlformats.org/officeDocument/2006/relationships" r:id="rId10"/>
            </a:rPr>
            <a:t>(</a:t>
          </a:r>
          <a:r>
            <a:rPr lang="en-US" dirty="0">
              <a:hlinkClick xmlns:r="http://schemas.openxmlformats.org/officeDocument/2006/relationships" r:id="rId10"/>
            </a:rPr>
            <a:t>Pt)</a:t>
          </a:r>
          <a:endParaRPr lang="en-US" dirty="0"/>
        </a:p>
      </dgm:t>
    </dgm:pt>
    <dgm:pt modelId="{C1BBEAE8-D9BD-4C38-BC52-94709EA12F7D}" type="parTrans" cxnId="{58849BF3-7CF5-45D1-8B0A-DA2F9559EC96}">
      <dgm:prSet/>
      <dgm:spPr/>
      <dgm:t>
        <a:bodyPr/>
        <a:lstStyle/>
        <a:p>
          <a:endParaRPr lang="en-US"/>
        </a:p>
      </dgm:t>
    </dgm:pt>
    <dgm:pt modelId="{2E37E08C-2020-44E0-8823-896420D17A9B}" type="sibTrans" cxnId="{58849BF3-7CF5-45D1-8B0A-DA2F9559EC96}">
      <dgm:prSet/>
      <dgm:spPr/>
      <dgm:t>
        <a:bodyPr/>
        <a:lstStyle/>
        <a:p>
          <a:endParaRPr lang="en-US"/>
        </a:p>
      </dgm:t>
    </dgm:pt>
    <dgm:pt modelId="{D5175DE2-5AA5-4C70-B5A8-0C86EA24E673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cs typeface="Arial"/>
              <a:hlinkClick xmlns:r="http://schemas.openxmlformats.org/officeDocument/2006/relationships" r:id="rId11"/>
            </a:rPr>
            <a:t>oxygen</a:t>
          </a:r>
          <a:r>
            <a:rPr lang="en-US" dirty="0">
              <a:hlinkClick xmlns:r="http://schemas.openxmlformats.org/officeDocument/2006/relationships" r:id="rId11"/>
            </a:rPr>
            <a:t>(O)</a:t>
          </a:r>
          <a:endParaRPr lang="en-US" dirty="0"/>
        </a:p>
      </dgm:t>
    </dgm:pt>
    <dgm:pt modelId="{D475BAE4-2B03-4064-ACC4-21CE534796C1}" type="parTrans" cxnId="{36FF3BB5-B58E-441F-82DF-924249DBA6F3}">
      <dgm:prSet/>
      <dgm:spPr/>
      <dgm:t>
        <a:bodyPr/>
        <a:lstStyle/>
        <a:p>
          <a:endParaRPr lang="en-US"/>
        </a:p>
      </dgm:t>
    </dgm:pt>
    <dgm:pt modelId="{98D2219C-5D36-4710-9687-ABA716EECCC0}" type="sibTrans" cxnId="{36FF3BB5-B58E-441F-82DF-924249DBA6F3}">
      <dgm:prSet/>
      <dgm:spPr/>
      <dgm:t>
        <a:bodyPr/>
        <a:lstStyle/>
        <a:p>
          <a:endParaRPr lang="en-US"/>
        </a:p>
      </dgm:t>
    </dgm:pt>
    <dgm:pt modelId="{B4BD8339-5CB1-44B7-8888-5DA3659DADC9}" type="pres">
      <dgm:prSet presAssocID="{383485DD-7ACF-4257-86ED-582290789D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mk-MK"/>
        </a:p>
      </dgm:t>
    </dgm:pt>
    <dgm:pt modelId="{4E0B78F5-D259-45CA-90A7-E481E02B8C51}" type="pres">
      <dgm:prSet presAssocID="{DD31B120-2012-45EF-8C0D-7A04242C5F9D}" presName="hierRoot1" presStyleCnt="0">
        <dgm:presLayoutVars>
          <dgm:hierBranch val="init"/>
        </dgm:presLayoutVars>
      </dgm:prSet>
      <dgm:spPr/>
    </dgm:pt>
    <dgm:pt modelId="{24A6E7DD-B2D5-4761-833A-BDC84A5EAF0E}" type="pres">
      <dgm:prSet presAssocID="{DD31B120-2012-45EF-8C0D-7A04242C5F9D}" presName="rootComposite1" presStyleCnt="0"/>
      <dgm:spPr/>
    </dgm:pt>
    <dgm:pt modelId="{07619189-DE17-46A3-BF0B-0FC956CAB1E7}" type="pres">
      <dgm:prSet presAssocID="{DD31B120-2012-45EF-8C0D-7A04242C5F9D}" presName="rootText1" presStyleLbl="node0" presStyleIdx="0" presStyleCnt="1" custScaleX="342046" custScaleY="60502" custLinFactY="-11073" custLinFactNeighborX="-772" custLinFactNeighborY="-100000">
        <dgm:presLayoutVars>
          <dgm:chPref val="3"/>
        </dgm:presLayoutVars>
      </dgm:prSet>
      <dgm:spPr/>
      <dgm:t>
        <a:bodyPr/>
        <a:lstStyle/>
        <a:p>
          <a:endParaRPr lang="mk-MK"/>
        </a:p>
      </dgm:t>
    </dgm:pt>
    <dgm:pt modelId="{2DB5B3AD-AC2C-4E7F-913A-28E1A0C7699B}" type="pres">
      <dgm:prSet presAssocID="{DD31B120-2012-45EF-8C0D-7A04242C5F9D}" presName="rootConnector1" presStyleLbl="node1" presStyleIdx="0" presStyleCnt="0"/>
      <dgm:spPr/>
      <dgm:t>
        <a:bodyPr/>
        <a:lstStyle/>
        <a:p>
          <a:endParaRPr lang="mk-MK"/>
        </a:p>
      </dgm:t>
    </dgm:pt>
    <dgm:pt modelId="{99B49712-E45E-4D4F-8BB9-95A995B635D7}" type="pres">
      <dgm:prSet presAssocID="{DD31B120-2012-45EF-8C0D-7A04242C5F9D}" presName="hierChild2" presStyleCnt="0"/>
      <dgm:spPr/>
    </dgm:pt>
    <dgm:pt modelId="{057CEDD6-3A91-4BD8-8394-BD482971E101}" type="pres">
      <dgm:prSet presAssocID="{A394B7E1-747B-4356-A2D8-6E8736C62AA2}" presName="Name37" presStyleLbl="parChTrans1D2" presStyleIdx="0" presStyleCnt="3"/>
      <dgm:spPr/>
      <dgm:t>
        <a:bodyPr/>
        <a:lstStyle/>
        <a:p>
          <a:endParaRPr lang="mk-MK"/>
        </a:p>
      </dgm:t>
    </dgm:pt>
    <dgm:pt modelId="{E0E0B8B3-80BD-43CB-9119-BB0ACDF77A31}" type="pres">
      <dgm:prSet presAssocID="{84B91C49-E698-4A9F-A421-B17A16DA709E}" presName="hierRoot2" presStyleCnt="0">
        <dgm:presLayoutVars>
          <dgm:hierBranch val="init"/>
        </dgm:presLayoutVars>
      </dgm:prSet>
      <dgm:spPr/>
    </dgm:pt>
    <dgm:pt modelId="{CFEF64A6-8912-4CF2-832F-08B290C801B0}" type="pres">
      <dgm:prSet presAssocID="{84B91C49-E698-4A9F-A421-B17A16DA709E}" presName="rootComposite" presStyleCnt="0"/>
      <dgm:spPr/>
    </dgm:pt>
    <dgm:pt modelId="{D8F0BF77-1AB5-4C6A-AE9A-43522571044B}" type="pres">
      <dgm:prSet presAssocID="{84B91C49-E698-4A9F-A421-B17A16DA709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mk-MK"/>
        </a:p>
      </dgm:t>
    </dgm:pt>
    <dgm:pt modelId="{3FB7E675-2A09-49CF-B16E-FEBE8DA01F40}" type="pres">
      <dgm:prSet presAssocID="{84B91C49-E698-4A9F-A421-B17A16DA709E}" presName="rootConnector" presStyleLbl="node2" presStyleIdx="0" presStyleCnt="3"/>
      <dgm:spPr/>
      <dgm:t>
        <a:bodyPr/>
        <a:lstStyle/>
        <a:p>
          <a:endParaRPr lang="mk-MK"/>
        </a:p>
      </dgm:t>
    </dgm:pt>
    <dgm:pt modelId="{55076B08-E4A0-4ADA-A43D-99C3A9CF11A9}" type="pres">
      <dgm:prSet presAssocID="{84B91C49-E698-4A9F-A421-B17A16DA709E}" presName="hierChild4" presStyleCnt="0"/>
      <dgm:spPr/>
    </dgm:pt>
    <dgm:pt modelId="{4670F7A6-A968-4E07-B28E-E5D5FF8FCAC4}" type="pres">
      <dgm:prSet presAssocID="{25064B22-02EA-4535-9CA9-642CEB2A9168}" presName="Name37" presStyleLbl="parChTrans1D3" presStyleIdx="0" presStyleCnt="8"/>
      <dgm:spPr/>
      <dgm:t>
        <a:bodyPr/>
        <a:lstStyle/>
        <a:p>
          <a:endParaRPr lang="mk-MK"/>
        </a:p>
      </dgm:t>
    </dgm:pt>
    <dgm:pt modelId="{86A4F722-AFAB-4CA4-8699-AA706B80FF6B}" type="pres">
      <dgm:prSet presAssocID="{A0ADFFE4-CCF1-4D66-94E0-08004A58E665}" presName="hierRoot2" presStyleCnt="0">
        <dgm:presLayoutVars>
          <dgm:hierBranch val="init"/>
        </dgm:presLayoutVars>
      </dgm:prSet>
      <dgm:spPr/>
    </dgm:pt>
    <dgm:pt modelId="{07125660-21BA-42FF-94B6-C87625B73B5C}" type="pres">
      <dgm:prSet presAssocID="{A0ADFFE4-CCF1-4D66-94E0-08004A58E665}" presName="rootComposite" presStyleCnt="0"/>
      <dgm:spPr/>
    </dgm:pt>
    <dgm:pt modelId="{F0B8D83F-7048-4BF0-85D7-F70A66A7C7DE}" type="pres">
      <dgm:prSet presAssocID="{A0ADFFE4-CCF1-4D66-94E0-08004A58E665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mk-MK"/>
        </a:p>
      </dgm:t>
    </dgm:pt>
    <dgm:pt modelId="{4144DEF4-63A5-41A8-847C-4934D3EC2D5C}" type="pres">
      <dgm:prSet presAssocID="{A0ADFFE4-CCF1-4D66-94E0-08004A58E665}" presName="rootConnector" presStyleLbl="node3" presStyleIdx="0" presStyleCnt="8"/>
      <dgm:spPr/>
      <dgm:t>
        <a:bodyPr/>
        <a:lstStyle/>
        <a:p>
          <a:endParaRPr lang="mk-MK"/>
        </a:p>
      </dgm:t>
    </dgm:pt>
    <dgm:pt modelId="{136D6E84-5C4E-4D78-9410-B8BDE5381DA4}" type="pres">
      <dgm:prSet presAssocID="{A0ADFFE4-CCF1-4D66-94E0-08004A58E665}" presName="hierChild4" presStyleCnt="0"/>
      <dgm:spPr/>
    </dgm:pt>
    <dgm:pt modelId="{A62AEE61-64C8-41EB-983F-D6DF56E6DE3F}" type="pres">
      <dgm:prSet presAssocID="{A0ADFFE4-CCF1-4D66-94E0-08004A58E665}" presName="hierChild5" presStyleCnt="0"/>
      <dgm:spPr/>
    </dgm:pt>
    <dgm:pt modelId="{39ACB0C1-01FC-4797-A18F-B59432DDAB03}" type="pres">
      <dgm:prSet presAssocID="{C4C1ED98-08FA-4D13-BEE0-F9ABF8E02E56}" presName="Name37" presStyleLbl="parChTrans1D3" presStyleIdx="1" presStyleCnt="8"/>
      <dgm:spPr/>
      <dgm:t>
        <a:bodyPr/>
        <a:lstStyle/>
        <a:p>
          <a:endParaRPr lang="mk-MK"/>
        </a:p>
      </dgm:t>
    </dgm:pt>
    <dgm:pt modelId="{86626340-AB98-44F3-9D4B-FA6A8B356BF8}" type="pres">
      <dgm:prSet presAssocID="{6D307549-A6FF-4F7F-8B5C-703E855AE132}" presName="hierRoot2" presStyleCnt="0">
        <dgm:presLayoutVars>
          <dgm:hierBranch val="init"/>
        </dgm:presLayoutVars>
      </dgm:prSet>
      <dgm:spPr/>
    </dgm:pt>
    <dgm:pt modelId="{6312C1ED-9BC3-4409-8563-38784EBBF81A}" type="pres">
      <dgm:prSet presAssocID="{6D307549-A6FF-4F7F-8B5C-703E855AE132}" presName="rootComposite" presStyleCnt="0"/>
      <dgm:spPr/>
    </dgm:pt>
    <dgm:pt modelId="{6DA01EB3-80C1-4DAE-A548-2329CF2F7EE6}" type="pres">
      <dgm:prSet presAssocID="{6D307549-A6FF-4F7F-8B5C-703E855AE132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mk-MK"/>
        </a:p>
      </dgm:t>
    </dgm:pt>
    <dgm:pt modelId="{34C33F34-F231-4A33-956D-31B271A6BC4D}" type="pres">
      <dgm:prSet presAssocID="{6D307549-A6FF-4F7F-8B5C-703E855AE132}" presName="rootConnector" presStyleLbl="node3" presStyleIdx="1" presStyleCnt="8"/>
      <dgm:spPr/>
      <dgm:t>
        <a:bodyPr/>
        <a:lstStyle/>
        <a:p>
          <a:endParaRPr lang="mk-MK"/>
        </a:p>
      </dgm:t>
    </dgm:pt>
    <dgm:pt modelId="{F5132A65-0D66-4361-8975-6303809693AD}" type="pres">
      <dgm:prSet presAssocID="{6D307549-A6FF-4F7F-8B5C-703E855AE132}" presName="hierChild4" presStyleCnt="0"/>
      <dgm:spPr/>
    </dgm:pt>
    <dgm:pt modelId="{8BFA3B39-715C-49F6-A171-4EB575634348}" type="pres">
      <dgm:prSet presAssocID="{6D307549-A6FF-4F7F-8B5C-703E855AE132}" presName="hierChild5" presStyleCnt="0"/>
      <dgm:spPr/>
    </dgm:pt>
    <dgm:pt modelId="{339CB6DE-2B31-4932-ADF9-B9F8957312BE}" type="pres">
      <dgm:prSet presAssocID="{CC732002-969A-4CE7-8789-8B9D34186050}" presName="Name37" presStyleLbl="parChTrans1D3" presStyleIdx="2" presStyleCnt="8"/>
      <dgm:spPr/>
      <dgm:t>
        <a:bodyPr/>
        <a:lstStyle/>
        <a:p>
          <a:endParaRPr lang="mk-MK"/>
        </a:p>
      </dgm:t>
    </dgm:pt>
    <dgm:pt modelId="{5120809A-DF16-4547-9445-CA661EBFF682}" type="pres">
      <dgm:prSet presAssocID="{CF374CBD-9C3D-434C-93F4-770E2055321C}" presName="hierRoot2" presStyleCnt="0">
        <dgm:presLayoutVars>
          <dgm:hierBranch val="init"/>
        </dgm:presLayoutVars>
      </dgm:prSet>
      <dgm:spPr/>
    </dgm:pt>
    <dgm:pt modelId="{6F8E31E3-6199-48CA-B420-449D57FB77A4}" type="pres">
      <dgm:prSet presAssocID="{CF374CBD-9C3D-434C-93F4-770E2055321C}" presName="rootComposite" presStyleCnt="0"/>
      <dgm:spPr/>
    </dgm:pt>
    <dgm:pt modelId="{65C62EE6-61DF-4270-8526-1B23F4DBC650}" type="pres">
      <dgm:prSet presAssocID="{CF374CBD-9C3D-434C-93F4-770E2055321C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mk-MK"/>
        </a:p>
      </dgm:t>
    </dgm:pt>
    <dgm:pt modelId="{D1D2D855-644D-401C-BDFC-C8391EDA42B8}" type="pres">
      <dgm:prSet presAssocID="{CF374CBD-9C3D-434C-93F4-770E2055321C}" presName="rootConnector" presStyleLbl="node3" presStyleIdx="2" presStyleCnt="8"/>
      <dgm:spPr/>
      <dgm:t>
        <a:bodyPr/>
        <a:lstStyle/>
        <a:p>
          <a:endParaRPr lang="mk-MK"/>
        </a:p>
      </dgm:t>
    </dgm:pt>
    <dgm:pt modelId="{2B91331F-8D18-49AD-9D30-33EB9E525F1B}" type="pres">
      <dgm:prSet presAssocID="{CF374CBD-9C3D-434C-93F4-770E2055321C}" presName="hierChild4" presStyleCnt="0"/>
      <dgm:spPr/>
    </dgm:pt>
    <dgm:pt modelId="{47BD9387-E240-4271-A525-E3F9647ACCAE}" type="pres">
      <dgm:prSet presAssocID="{CF374CBD-9C3D-434C-93F4-770E2055321C}" presName="hierChild5" presStyleCnt="0"/>
      <dgm:spPr/>
    </dgm:pt>
    <dgm:pt modelId="{7B0E8CDE-71CF-4AAA-8D99-B78B9EFE7D44}" type="pres">
      <dgm:prSet presAssocID="{84B91C49-E698-4A9F-A421-B17A16DA709E}" presName="hierChild5" presStyleCnt="0"/>
      <dgm:spPr/>
    </dgm:pt>
    <dgm:pt modelId="{8D4EB0C2-36D6-41A0-8B2C-88E860B73C18}" type="pres">
      <dgm:prSet presAssocID="{775CFB3C-7BFE-4324-B3AE-7E115AF5EFEF}" presName="Name37" presStyleLbl="parChTrans1D2" presStyleIdx="1" presStyleCnt="3"/>
      <dgm:spPr/>
      <dgm:t>
        <a:bodyPr/>
        <a:lstStyle/>
        <a:p>
          <a:endParaRPr lang="mk-MK"/>
        </a:p>
      </dgm:t>
    </dgm:pt>
    <dgm:pt modelId="{357776AD-7488-4C9B-8295-C790A00D310B}" type="pres">
      <dgm:prSet presAssocID="{88598687-64FE-48EE-8C27-E1E19E65C402}" presName="hierRoot2" presStyleCnt="0">
        <dgm:presLayoutVars>
          <dgm:hierBranch val="init"/>
        </dgm:presLayoutVars>
      </dgm:prSet>
      <dgm:spPr/>
    </dgm:pt>
    <dgm:pt modelId="{2625F04F-9E4B-4DEE-951C-6D77CD1DB702}" type="pres">
      <dgm:prSet presAssocID="{88598687-64FE-48EE-8C27-E1E19E65C402}" presName="rootComposite" presStyleCnt="0"/>
      <dgm:spPr/>
    </dgm:pt>
    <dgm:pt modelId="{81ED8D51-7959-4B14-B9A5-21B9D0B61BB9}" type="pres">
      <dgm:prSet presAssocID="{88598687-64FE-48EE-8C27-E1E19E65C40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mk-MK"/>
        </a:p>
      </dgm:t>
    </dgm:pt>
    <dgm:pt modelId="{EC8E47BB-015B-4E2B-ACDF-96A45DD010CA}" type="pres">
      <dgm:prSet presAssocID="{88598687-64FE-48EE-8C27-E1E19E65C402}" presName="rootConnector" presStyleLbl="node2" presStyleIdx="1" presStyleCnt="3"/>
      <dgm:spPr/>
      <dgm:t>
        <a:bodyPr/>
        <a:lstStyle/>
        <a:p>
          <a:endParaRPr lang="mk-MK"/>
        </a:p>
      </dgm:t>
    </dgm:pt>
    <dgm:pt modelId="{9A155329-B7DC-44ED-A85C-34442C9B29A5}" type="pres">
      <dgm:prSet presAssocID="{88598687-64FE-48EE-8C27-E1E19E65C402}" presName="hierChild4" presStyleCnt="0"/>
      <dgm:spPr/>
    </dgm:pt>
    <dgm:pt modelId="{A3CC2739-ABE6-46D7-891B-7F412518210E}" type="pres">
      <dgm:prSet presAssocID="{E791A31A-E0E5-47CF-9E07-06AE041083C2}" presName="Name37" presStyleLbl="parChTrans1D3" presStyleIdx="3" presStyleCnt="8"/>
      <dgm:spPr/>
      <dgm:t>
        <a:bodyPr/>
        <a:lstStyle/>
        <a:p>
          <a:endParaRPr lang="mk-MK"/>
        </a:p>
      </dgm:t>
    </dgm:pt>
    <dgm:pt modelId="{6F842568-7006-4493-AD64-52885071792C}" type="pres">
      <dgm:prSet presAssocID="{2D061119-80EF-4ABC-AC8F-066945A55DEE}" presName="hierRoot2" presStyleCnt="0">
        <dgm:presLayoutVars>
          <dgm:hierBranch val="init"/>
        </dgm:presLayoutVars>
      </dgm:prSet>
      <dgm:spPr/>
    </dgm:pt>
    <dgm:pt modelId="{A522D408-DE63-4903-B625-7AE076CE2A93}" type="pres">
      <dgm:prSet presAssocID="{2D061119-80EF-4ABC-AC8F-066945A55DEE}" presName="rootComposite" presStyleCnt="0"/>
      <dgm:spPr/>
    </dgm:pt>
    <dgm:pt modelId="{E65D8B9F-6754-4C9A-A909-A98D5B7C716A}" type="pres">
      <dgm:prSet presAssocID="{2D061119-80EF-4ABC-AC8F-066945A55DEE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mk-MK"/>
        </a:p>
      </dgm:t>
    </dgm:pt>
    <dgm:pt modelId="{EC76790F-397C-443D-BF64-6A93B8FFCDEB}" type="pres">
      <dgm:prSet presAssocID="{2D061119-80EF-4ABC-AC8F-066945A55DEE}" presName="rootConnector" presStyleLbl="node3" presStyleIdx="3" presStyleCnt="8"/>
      <dgm:spPr/>
      <dgm:t>
        <a:bodyPr/>
        <a:lstStyle/>
        <a:p>
          <a:endParaRPr lang="mk-MK"/>
        </a:p>
      </dgm:t>
    </dgm:pt>
    <dgm:pt modelId="{69190B65-060D-46D2-97BB-25313F0F0E08}" type="pres">
      <dgm:prSet presAssocID="{2D061119-80EF-4ABC-AC8F-066945A55DEE}" presName="hierChild4" presStyleCnt="0"/>
      <dgm:spPr/>
    </dgm:pt>
    <dgm:pt modelId="{3DE3A931-EA96-4101-9541-E6EE2B757E9F}" type="pres">
      <dgm:prSet presAssocID="{2D061119-80EF-4ABC-AC8F-066945A55DEE}" presName="hierChild5" presStyleCnt="0"/>
      <dgm:spPr/>
    </dgm:pt>
    <dgm:pt modelId="{E70F3A23-6E34-402C-93EF-6A105945F176}" type="pres">
      <dgm:prSet presAssocID="{D5C690B6-5F95-4503-8039-E46E0C1ABD4D}" presName="Name37" presStyleLbl="parChTrans1D3" presStyleIdx="4" presStyleCnt="8"/>
      <dgm:spPr/>
      <dgm:t>
        <a:bodyPr/>
        <a:lstStyle/>
        <a:p>
          <a:endParaRPr lang="mk-MK"/>
        </a:p>
      </dgm:t>
    </dgm:pt>
    <dgm:pt modelId="{13C1D5B3-1905-49E1-9F24-1B818CE2B1B3}" type="pres">
      <dgm:prSet presAssocID="{932AD9FD-A59F-4742-9A1A-B18240682516}" presName="hierRoot2" presStyleCnt="0">
        <dgm:presLayoutVars>
          <dgm:hierBranch val="init"/>
        </dgm:presLayoutVars>
      </dgm:prSet>
      <dgm:spPr/>
    </dgm:pt>
    <dgm:pt modelId="{332E73D9-7214-4779-A967-A15FCF778015}" type="pres">
      <dgm:prSet presAssocID="{932AD9FD-A59F-4742-9A1A-B18240682516}" presName="rootComposite" presStyleCnt="0"/>
      <dgm:spPr/>
    </dgm:pt>
    <dgm:pt modelId="{F17E68B3-A7E8-4B68-8342-CE60D052E600}" type="pres">
      <dgm:prSet presAssocID="{932AD9FD-A59F-4742-9A1A-B18240682516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mk-MK"/>
        </a:p>
      </dgm:t>
    </dgm:pt>
    <dgm:pt modelId="{6A7BB65F-091D-4590-951A-38B190D4B0F6}" type="pres">
      <dgm:prSet presAssocID="{932AD9FD-A59F-4742-9A1A-B18240682516}" presName="rootConnector" presStyleLbl="node3" presStyleIdx="4" presStyleCnt="8"/>
      <dgm:spPr/>
      <dgm:t>
        <a:bodyPr/>
        <a:lstStyle/>
        <a:p>
          <a:endParaRPr lang="mk-MK"/>
        </a:p>
      </dgm:t>
    </dgm:pt>
    <dgm:pt modelId="{BC76A602-CEE1-4410-B338-C601779F2AAA}" type="pres">
      <dgm:prSet presAssocID="{932AD9FD-A59F-4742-9A1A-B18240682516}" presName="hierChild4" presStyleCnt="0"/>
      <dgm:spPr/>
    </dgm:pt>
    <dgm:pt modelId="{D6129B5D-CA68-4164-BDE4-A40481827FE8}" type="pres">
      <dgm:prSet presAssocID="{932AD9FD-A59F-4742-9A1A-B18240682516}" presName="hierChild5" presStyleCnt="0"/>
      <dgm:spPr/>
    </dgm:pt>
    <dgm:pt modelId="{B406FD62-11AF-4828-87E8-FEB5DB0622C3}" type="pres">
      <dgm:prSet presAssocID="{88598687-64FE-48EE-8C27-E1E19E65C402}" presName="hierChild5" presStyleCnt="0"/>
      <dgm:spPr/>
    </dgm:pt>
    <dgm:pt modelId="{F3BBE20B-05D5-4005-947E-45D142239AED}" type="pres">
      <dgm:prSet presAssocID="{A7E054EB-394A-4BA7-B795-AEC67E11EE2C}" presName="Name37" presStyleLbl="parChTrans1D2" presStyleIdx="2" presStyleCnt="3"/>
      <dgm:spPr/>
      <dgm:t>
        <a:bodyPr/>
        <a:lstStyle/>
        <a:p>
          <a:endParaRPr lang="mk-MK"/>
        </a:p>
      </dgm:t>
    </dgm:pt>
    <dgm:pt modelId="{14225595-9CCE-4D14-A8FF-3C4F1AE33692}" type="pres">
      <dgm:prSet presAssocID="{4F56F9BA-EAEE-4082-B811-255934C776B5}" presName="hierRoot2" presStyleCnt="0">
        <dgm:presLayoutVars>
          <dgm:hierBranch val="init"/>
        </dgm:presLayoutVars>
      </dgm:prSet>
      <dgm:spPr/>
    </dgm:pt>
    <dgm:pt modelId="{9B498328-3474-4CCF-A6AF-B203D4875D4C}" type="pres">
      <dgm:prSet presAssocID="{4F56F9BA-EAEE-4082-B811-255934C776B5}" presName="rootComposite" presStyleCnt="0"/>
      <dgm:spPr/>
    </dgm:pt>
    <dgm:pt modelId="{55BDD697-3C68-4237-92F8-DAAAD7B5959D}" type="pres">
      <dgm:prSet presAssocID="{4F56F9BA-EAEE-4082-B811-255934C776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mk-MK"/>
        </a:p>
      </dgm:t>
    </dgm:pt>
    <dgm:pt modelId="{FFDC2EFB-2E7A-41D6-876F-2ED554FA4A27}" type="pres">
      <dgm:prSet presAssocID="{4F56F9BA-EAEE-4082-B811-255934C776B5}" presName="rootConnector" presStyleLbl="node2" presStyleIdx="2" presStyleCnt="3"/>
      <dgm:spPr/>
      <dgm:t>
        <a:bodyPr/>
        <a:lstStyle/>
        <a:p>
          <a:endParaRPr lang="mk-MK"/>
        </a:p>
      </dgm:t>
    </dgm:pt>
    <dgm:pt modelId="{140E4CFF-A391-4623-B1DA-C58D80BC82D8}" type="pres">
      <dgm:prSet presAssocID="{4F56F9BA-EAEE-4082-B811-255934C776B5}" presName="hierChild4" presStyleCnt="0"/>
      <dgm:spPr/>
    </dgm:pt>
    <dgm:pt modelId="{AF1E1B10-0AAC-4C75-AB7B-29B96770B219}" type="pres">
      <dgm:prSet presAssocID="{935EDF4A-AADC-4139-AAA4-6C11421667B7}" presName="Name37" presStyleLbl="parChTrans1D3" presStyleIdx="5" presStyleCnt="8"/>
      <dgm:spPr/>
      <dgm:t>
        <a:bodyPr/>
        <a:lstStyle/>
        <a:p>
          <a:endParaRPr lang="mk-MK"/>
        </a:p>
      </dgm:t>
    </dgm:pt>
    <dgm:pt modelId="{1AA2C4B4-45BB-4D76-8763-4BE3B3E90FA2}" type="pres">
      <dgm:prSet presAssocID="{6C1B9C4E-97A5-42EE-A0CD-731F0BA460BD}" presName="hierRoot2" presStyleCnt="0">
        <dgm:presLayoutVars>
          <dgm:hierBranch val="init"/>
        </dgm:presLayoutVars>
      </dgm:prSet>
      <dgm:spPr/>
    </dgm:pt>
    <dgm:pt modelId="{5A2D0A7A-6033-4850-ABFA-B3FA4D1A0FA4}" type="pres">
      <dgm:prSet presAssocID="{6C1B9C4E-97A5-42EE-A0CD-731F0BA460BD}" presName="rootComposite" presStyleCnt="0"/>
      <dgm:spPr/>
    </dgm:pt>
    <dgm:pt modelId="{65D1A797-C9C9-4869-BB8E-C8D9E1928DF8}" type="pres">
      <dgm:prSet presAssocID="{6C1B9C4E-97A5-42EE-A0CD-731F0BA460BD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mk-MK"/>
        </a:p>
      </dgm:t>
    </dgm:pt>
    <dgm:pt modelId="{304D20CB-329F-4602-B17B-89C3E7D17651}" type="pres">
      <dgm:prSet presAssocID="{6C1B9C4E-97A5-42EE-A0CD-731F0BA460BD}" presName="rootConnector" presStyleLbl="node3" presStyleIdx="5" presStyleCnt="8"/>
      <dgm:spPr/>
      <dgm:t>
        <a:bodyPr/>
        <a:lstStyle/>
        <a:p>
          <a:endParaRPr lang="mk-MK"/>
        </a:p>
      </dgm:t>
    </dgm:pt>
    <dgm:pt modelId="{2E7D8542-842F-4749-9376-E21D4D9654EF}" type="pres">
      <dgm:prSet presAssocID="{6C1B9C4E-97A5-42EE-A0CD-731F0BA460BD}" presName="hierChild4" presStyleCnt="0"/>
      <dgm:spPr/>
    </dgm:pt>
    <dgm:pt modelId="{16046630-F39F-47CB-BF87-D4AFDED3A7DF}" type="pres">
      <dgm:prSet presAssocID="{6C1B9C4E-97A5-42EE-A0CD-731F0BA460BD}" presName="hierChild5" presStyleCnt="0"/>
      <dgm:spPr/>
    </dgm:pt>
    <dgm:pt modelId="{1F0C152C-3D17-4B59-A7EB-64EBC9D1A8C3}" type="pres">
      <dgm:prSet presAssocID="{C1BBEAE8-D9BD-4C38-BC52-94709EA12F7D}" presName="Name37" presStyleLbl="parChTrans1D3" presStyleIdx="6" presStyleCnt="8"/>
      <dgm:spPr/>
      <dgm:t>
        <a:bodyPr/>
        <a:lstStyle/>
        <a:p>
          <a:endParaRPr lang="mk-MK"/>
        </a:p>
      </dgm:t>
    </dgm:pt>
    <dgm:pt modelId="{97FD9C96-1EE8-48CE-B916-2F26893C36BD}" type="pres">
      <dgm:prSet presAssocID="{4DFE86A4-DFA1-4B18-BDD7-1F2D33F5E342}" presName="hierRoot2" presStyleCnt="0">
        <dgm:presLayoutVars>
          <dgm:hierBranch val="init"/>
        </dgm:presLayoutVars>
      </dgm:prSet>
      <dgm:spPr/>
    </dgm:pt>
    <dgm:pt modelId="{EB550546-5290-4F25-AFF4-1496B79FD679}" type="pres">
      <dgm:prSet presAssocID="{4DFE86A4-DFA1-4B18-BDD7-1F2D33F5E342}" presName="rootComposite" presStyleCnt="0"/>
      <dgm:spPr/>
    </dgm:pt>
    <dgm:pt modelId="{7B8A8CAC-1024-416B-9F6C-FF91C036B1E7}" type="pres">
      <dgm:prSet presAssocID="{4DFE86A4-DFA1-4B18-BDD7-1F2D33F5E342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mk-MK"/>
        </a:p>
      </dgm:t>
    </dgm:pt>
    <dgm:pt modelId="{257C18A9-033C-4964-A296-7B7AF4A4FDA5}" type="pres">
      <dgm:prSet presAssocID="{4DFE86A4-DFA1-4B18-BDD7-1F2D33F5E342}" presName="rootConnector" presStyleLbl="node3" presStyleIdx="6" presStyleCnt="8"/>
      <dgm:spPr/>
      <dgm:t>
        <a:bodyPr/>
        <a:lstStyle/>
        <a:p>
          <a:endParaRPr lang="mk-MK"/>
        </a:p>
      </dgm:t>
    </dgm:pt>
    <dgm:pt modelId="{79AD1CDB-C9D2-4F05-8488-CEFEDFB1B6B2}" type="pres">
      <dgm:prSet presAssocID="{4DFE86A4-DFA1-4B18-BDD7-1F2D33F5E342}" presName="hierChild4" presStyleCnt="0"/>
      <dgm:spPr/>
    </dgm:pt>
    <dgm:pt modelId="{0CAF5B24-46DA-4726-8BA2-06A6466AD853}" type="pres">
      <dgm:prSet presAssocID="{4DFE86A4-DFA1-4B18-BDD7-1F2D33F5E342}" presName="hierChild5" presStyleCnt="0"/>
      <dgm:spPr/>
    </dgm:pt>
    <dgm:pt modelId="{A97956F3-4A2B-475F-8055-77B12C16FD97}" type="pres">
      <dgm:prSet presAssocID="{D475BAE4-2B03-4064-ACC4-21CE534796C1}" presName="Name37" presStyleLbl="parChTrans1D3" presStyleIdx="7" presStyleCnt="8"/>
      <dgm:spPr/>
      <dgm:t>
        <a:bodyPr/>
        <a:lstStyle/>
        <a:p>
          <a:endParaRPr lang="mk-MK"/>
        </a:p>
      </dgm:t>
    </dgm:pt>
    <dgm:pt modelId="{196FD261-ADAB-4DCA-9393-319C0ADAE82B}" type="pres">
      <dgm:prSet presAssocID="{D5175DE2-5AA5-4C70-B5A8-0C86EA24E673}" presName="hierRoot2" presStyleCnt="0">
        <dgm:presLayoutVars>
          <dgm:hierBranch val="init"/>
        </dgm:presLayoutVars>
      </dgm:prSet>
      <dgm:spPr/>
    </dgm:pt>
    <dgm:pt modelId="{3B55607A-F5DA-4B7B-80B8-9F95680C9E74}" type="pres">
      <dgm:prSet presAssocID="{D5175DE2-5AA5-4C70-B5A8-0C86EA24E673}" presName="rootComposite" presStyleCnt="0"/>
      <dgm:spPr/>
    </dgm:pt>
    <dgm:pt modelId="{9F9F9AEF-84C9-4916-B411-C3DBFB546EB1}" type="pres">
      <dgm:prSet presAssocID="{D5175DE2-5AA5-4C70-B5A8-0C86EA24E673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mk-MK"/>
        </a:p>
      </dgm:t>
    </dgm:pt>
    <dgm:pt modelId="{86196D87-E882-4DA8-9575-EAF13D774263}" type="pres">
      <dgm:prSet presAssocID="{D5175DE2-5AA5-4C70-B5A8-0C86EA24E673}" presName="rootConnector" presStyleLbl="node3" presStyleIdx="7" presStyleCnt="8"/>
      <dgm:spPr/>
      <dgm:t>
        <a:bodyPr/>
        <a:lstStyle/>
        <a:p>
          <a:endParaRPr lang="mk-MK"/>
        </a:p>
      </dgm:t>
    </dgm:pt>
    <dgm:pt modelId="{90953E9E-4032-45F7-B846-55CC9C176750}" type="pres">
      <dgm:prSet presAssocID="{D5175DE2-5AA5-4C70-B5A8-0C86EA24E673}" presName="hierChild4" presStyleCnt="0"/>
      <dgm:spPr/>
    </dgm:pt>
    <dgm:pt modelId="{D5A29B94-4530-4309-A594-A1C4887F2236}" type="pres">
      <dgm:prSet presAssocID="{D5175DE2-5AA5-4C70-B5A8-0C86EA24E673}" presName="hierChild5" presStyleCnt="0"/>
      <dgm:spPr/>
    </dgm:pt>
    <dgm:pt modelId="{6B7D44C9-E76A-42DD-B2A7-C91538068DE8}" type="pres">
      <dgm:prSet presAssocID="{4F56F9BA-EAEE-4082-B811-255934C776B5}" presName="hierChild5" presStyleCnt="0"/>
      <dgm:spPr/>
    </dgm:pt>
    <dgm:pt modelId="{2505DE44-49EE-4DBE-BE29-E723BAA9D864}" type="pres">
      <dgm:prSet presAssocID="{DD31B120-2012-45EF-8C0D-7A04242C5F9D}" presName="hierChild3" presStyleCnt="0"/>
      <dgm:spPr/>
    </dgm:pt>
  </dgm:ptLst>
  <dgm:cxnLst>
    <dgm:cxn modelId="{3AC315AF-13E4-4185-953B-A94D671CA6C7}" type="presOf" srcId="{383485DD-7ACF-4257-86ED-582290789D38}" destId="{B4BD8339-5CB1-44B7-8888-5DA3659DADC9}" srcOrd="0" destOrd="0" presId="urn:microsoft.com/office/officeart/2005/8/layout/orgChart1"/>
    <dgm:cxn modelId="{15707D3C-02D7-4C75-988B-A88117557D24}" srcId="{DD31B120-2012-45EF-8C0D-7A04242C5F9D}" destId="{84B91C49-E698-4A9F-A421-B17A16DA709E}" srcOrd="0" destOrd="0" parTransId="{A394B7E1-747B-4356-A2D8-6E8736C62AA2}" sibTransId="{0F6934CB-8034-4BB5-93C8-787AB97D8D80}"/>
    <dgm:cxn modelId="{2EB1BD2B-A5D6-45A1-A2C4-E60DC7D80378}" srcId="{84B91C49-E698-4A9F-A421-B17A16DA709E}" destId="{A0ADFFE4-CCF1-4D66-94E0-08004A58E665}" srcOrd="0" destOrd="0" parTransId="{25064B22-02EA-4535-9CA9-642CEB2A9168}" sibTransId="{E8229322-FD7B-4383-AF18-F56BCBF99C47}"/>
    <dgm:cxn modelId="{7DF57980-3AA9-4CFA-9F6A-7EE44A85C509}" type="presOf" srcId="{A0ADFFE4-CCF1-4D66-94E0-08004A58E665}" destId="{F0B8D83F-7048-4BF0-85D7-F70A66A7C7DE}" srcOrd="0" destOrd="0" presId="urn:microsoft.com/office/officeart/2005/8/layout/orgChart1"/>
    <dgm:cxn modelId="{636E33DE-43D6-4854-9CE0-D47566A623CC}" type="presOf" srcId="{D475BAE4-2B03-4064-ACC4-21CE534796C1}" destId="{A97956F3-4A2B-475F-8055-77B12C16FD97}" srcOrd="0" destOrd="0" presId="urn:microsoft.com/office/officeart/2005/8/layout/orgChart1"/>
    <dgm:cxn modelId="{41084304-71E7-42B4-BACF-12E9A3658E2A}" type="presOf" srcId="{C4C1ED98-08FA-4D13-BEE0-F9ABF8E02E56}" destId="{39ACB0C1-01FC-4797-A18F-B59432DDAB03}" srcOrd="0" destOrd="0" presId="urn:microsoft.com/office/officeart/2005/8/layout/orgChart1"/>
    <dgm:cxn modelId="{2E0EC5A1-7FA2-4EC9-BE26-B2BBAC1CAFC2}" type="presOf" srcId="{CF374CBD-9C3D-434C-93F4-770E2055321C}" destId="{65C62EE6-61DF-4270-8526-1B23F4DBC650}" srcOrd="0" destOrd="0" presId="urn:microsoft.com/office/officeart/2005/8/layout/orgChart1"/>
    <dgm:cxn modelId="{AD94DFF6-12AA-4BA0-AC7F-8A168A5B5B3A}" type="presOf" srcId="{D5C690B6-5F95-4503-8039-E46E0C1ABD4D}" destId="{E70F3A23-6E34-402C-93EF-6A105945F176}" srcOrd="0" destOrd="0" presId="urn:microsoft.com/office/officeart/2005/8/layout/orgChart1"/>
    <dgm:cxn modelId="{176B668E-46B6-4FC9-BD55-DED92AFADB0C}" type="presOf" srcId="{6D307549-A6FF-4F7F-8B5C-703E855AE132}" destId="{34C33F34-F231-4A33-956D-31B271A6BC4D}" srcOrd="1" destOrd="0" presId="urn:microsoft.com/office/officeart/2005/8/layout/orgChart1"/>
    <dgm:cxn modelId="{2E1707AB-A98C-4A8C-9F1B-9EE6AA2C892B}" type="presOf" srcId="{4DFE86A4-DFA1-4B18-BDD7-1F2D33F5E342}" destId="{7B8A8CAC-1024-416B-9F6C-FF91C036B1E7}" srcOrd="0" destOrd="0" presId="urn:microsoft.com/office/officeart/2005/8/layout/orgChart1"/>
    <dgm:cxn modelId="{4E970661-EB18-464A-8742-97AE299C7EF2}" type="presOf" srcId="{4DFE86A4-DFA1-4B18-BDD7-1F2D33F5E342}" destId="{257C18A9-033C-4964-A296-7B7AF4A4FDA5}" srcOrd="1" destOrd="0" presId="urn:microsoft.com/office/officeart/2005/8/layout/orgChart1"/>
    <dgm:cxn modelId="{01EF9CC0-95A3-4C87-8E12-6874848702D0}" type="presOf" srcId="{D5175DE2-5AA5-4C70-B5A8-0C86EA24E673}" destId="{9F9F9AEF-84C9-4916-B411-C3DBFB546EB1}" srcOrd="0" destOrd="0" presId="urn:microsoft.com/office/officeart/2005/8/layout/orgChart1"/>
    <dgm:cxn modelId="{6EC2303A-69C7-45F6-9864-19553662772E}" type="presOf" srcId="{935EDF4A-AADC-4139-AAA4-6C11421667B7}" destId="{AF1E1B10-0AAC-4C75-AB7B-29B96770B219}" srcOrd="0" destOrd="0" presId="urn:microsoft.com/office/officeart/2005/8/layout/orgChart1"/>
    <dgm:cxn modelId="{43AC23E7-7D11-4920-B1CF-75D028E7B9E9}" srcId="{4F56F9BA-EAEE-4082-B811-255934C776B5}" destId="{6C1B9C4E-97A5-42EE-A0CD-731F0BA460BD}" srcOrd="0" destOrd="0" parTransId="{935EDF4A-AADC-4139-AAA4-6C11421667B7}" sibTransId="{657F8059-7935-4C83-8F75-D41FEC07C2AB}"/>
    <dgm:cxn modelId="{6F48A3FE-DBA2-472B-A732-045A4630B868}" type="presOf" srcId="{775CFB3C-7BFE-4324-B3AE-7E115AF5EFEF}" destId="{8D4EB0C2-36D6-41A0-8B2C-88E860B73C18}" srcOrd="0" destOrd="0" presId="urn:microsoft.com/office/officeart/2005/8/layout/orgChart1"/>
    <dgm:cxn modelId="{A328872A-594F-402A-A820-DD36ED6966B7}" srcId="{DD31B120-2012-45EF-8C0D-7A04242C5F9D}" destId="{88598687-64FE-48EE-8C27-E1E19E65C402}" srcOrd="1" destOrd="0" parTransId="{775CFB3C-7BFE-4324-B3AE-7E115AF5EFEF}" sibTransId="{DEEBDAB0-5707-4BAB-BBB8-7B831FE011C8}"/>
    <dgm:cxn modelId="{9AC3880B-437D-4A9B-A42A-C244CDFA8E83}" type="presOf" srcId="{A394B7E1-747B-4356-A2D8-6E8736C62AA2}" destId="{057CEDD6-3A91-4BD8-8394-BD482971E101}" srcOrd="0" destOrd="0" presId="urn:microsoft.com/office/officeart/2005/8/layout/orgChart1"/>
    <dgm:cxn modelId="{318E999A-CE33-48F2-8B30-2EFF2283D135}" type="presOf" srcId="{932AD9FD-A59F-4742-9A1A-B18240682516}" destId="{6A7BB65F-091D-4590-951A-38B190D4B0F6}" srcOrd="1" destOrd="0" presId="urn:microsoft.com/office/officeart/2005/8/layout/orgChart1"/>
    <dgm:cxn modelId="{4E78F9BB-38C0-4212-A8CE-B7BDAA64F7F8}" srcId="{84B91C49-E698-4A9F-A421-B17A16DA709E}" destId="{CF374CBD-9C3D-434C-93F4-770E2055321C}" srcOrd="2" destOrd="0" parTransId="{CC732002-969A-4CE7-8789-8B9D34186050}" sibTransId="{CE31853E-D0C3-4F34-96C4-0BF807FD155C}"/>
    <dgm:cxn modelId="{7DE3AC99-C9A2-415F-868A-54B5DE94AA39}" type="presOf" srcId="{88598687-64FE-48EE-8C27-E1E19E65C402}" destId="{EC8E47BB-015B-4E2B-ACDF-96A45DD010CA}" srcOrd="1" destOrd="0" presId="urn:microsoft.com/office/officeart/2005/8/layout/orgChart1"/>
    <dgm:cxn modelId="{50F164E2-465A-420E-9816-0E438E3D0280}" type="presOf" srcId="{C1BBEAE8-D9BD-4C38-BC52-94709EA12F7D}" destId="{1F0C152C-3D17-4B59-A7EB-64EBC9D1A8C3}" srcOrd="0" destOrd="0" presId="urn:microsoft.com/office/officeart/2005/8/layout/orgChart1"/>
    <dgm:cxn modelId="{3F31DE83-3654-4979-B106-FFB68057171F}" type="presOf" srcId="{4F56F9BA-EAEE-4082-B811-255934C776B5}" destId="{FFDC2EFB-2E7A-41D6-876F-2ED554FA4A27}" srcOrd="1" destOrd="0" presId="urn:microsoft.com/office/officeart/2005/8/layout/orgChart1"/>
    <dgm:cxn modelId="{58849BF3-7CF5-45D1-8B0A-DA2F9559EC96}" srcId="{4F56F9BA-EAEE-4082-B811-255934C776B5}" destId="{4DFE86A4-DFA1-4B18-BDD7-1F2D33F5E342}" srcOrd="1" destOrd="0" parTransId="{C1BBEAE8-D9BD-4C38-BC52-94709EA12F7D}" sibTransId="{2E37E08C-2020-44E0-8823-896420D17A9B}"/>
    <dgm:cxn modelId="{201D781D-D862-4FF2-ACED-F9033AB97EFC}" type="presOf" srcId="{E791A31A-E0E5-47CF-9E07-06AE041083C2}" destId="{A3CC2739-ABE6-46D7-891B-7F412518210E}" srcOrd="0" destOrd="0" presId="urn:microsoft.com/office/officeart/2005/8/layout/orgChart1"/>
    <dgm:cxn modelId="{C0BC2D71-3F59-45DA-A555-3E7321196A7E}" srcId="{88598687-64FE-48EE-8C27-E1E19E65C402}" destId="{932AD9FD-A59F-4742-9A1A-B18240682516}" srcOrd="1" destOrd="0" parTransId="{D5C690B6-5F95-4503-8039-E46E0C1ABD4D}" sibTransId="{3E85E703-C235-4533-B519-51632BA5CD45}"/>
    <dgm:cxn modelId="{1139632F-CBA1-457E-94B3-782F2B20EAB6}" type="presOf" srcId="{6C1B9C4E-97A5-42EE-A0CD-731F0BA460BD}" destId="{65D1A797-C9C9-4869-BB8E-C8D9E1928DF8}" srcOrd="0" destOrd="0" presId="urn:microsoft.com/office/officeart/2005/8/layout/orgChart1"/>
    <dgm:cxn modelId="{E712C6D0-9965-4B8C-81D1-F5C45FB892E9}" srcId="{84B91C49-E698-4A9F-A421-B17A16DA709E}" destId="{6D307549-A6FF-4F7F-8B5C-703E855AE132}" srcOrd="1" destOrd="0" parTransId="{C4C1ED98-08FA-4D13-BEE0-F9ABF8E02E56}" sibTransId="{17019557-1106-430B-A30F-C2D1EBCC1ED5}"/>
    <dgm:cxn modelId="{10264ACE-C086-4D63-8CD4-5D452CBFABCF}" type="presOf" srcId="{88598687-64FE-48EE-8C27-E1E19E65C402}" destId="{81ED8D51-7959-4B14-B9A5-21B9D0B61BB9}" srcOrd="0" destOrd="0" presId="urn:microsoft.com/office/officeart/2005/8/layout/orgChart1"/>
    <dgm:cxn modelId="{D7079588-6C30-4D2C-B52E-CEFE7E3EA206}" type="presOf" srcId="{6C1B9C4E-97A5-42EE-A0CD-731F0BA460BD}" destId="{304D20CB-329F-4602-B17B-89C3E7D17651}" srcOrd="1" destOrd="0" presId="urn:microsoft.com/office/officeart/2005/8/layout/orgChart1"/>
    <dgm:cxn modelId="{5BA91A76-6B38-4B61-8C37-A60C86483850}" srcId="{383485DD-7ACF-4257-86ED-582290789D38}" destId="{DD31B120-2012-45EF-8C0D-7A04242C5F9D}" srcOrd="0" destOrd="0" parTransId="{AE7AE0DD-3EF3-48D4-949B-DA7456542DDD}" sibTransId="{BFD2E4AF-A102-423E-9145-56BE7864870D}"/>
    <dgm:cxn modelId="{1BC5DFD9-579A-411D-ABD0-428F46C06262}" type="presOf" srcId="{A0ADFFE4-CCF1-4D66-94E0-08004A58E665}" destId="{4144DEF4-63A5-41A8-847C-4934D3EC2D5C}" srcOrd="1" destOrd="0" presId="urn:microsoft.com/office/officeart/2005/8/layout/orgChart1"/>
    <dgm:cxn modelId="{24B63F3D-13E0-44BD-B44A-8EBC6687DF88}" type="presOf" srcId="{932AD9FD-A59F-4742-9A1A-B18240682516}" destId="{F17E68B3-A7E8-4B68-8342-CE60D052E600}" srcOrd="0" destOrd="0" presId="urn:microsoft.com/office/officeart/2005/8/layout/orgChart1"/>
    <dgm:cxn modelId="{36FF3BB5-B58E-441F-82DF-924249DBA6F3}" srcId="{4F56F9BA-EAEE-4082-B811-255934C776B5}" destId="{D5175DE2-5AA5-4C70-B5A8-0C86EA24E673}" srcOrd="2" destOrd="0" parTransId="{D475BAE4-2B03-4064-ACC4-21CE534796C1}" sibTransId="{98D2219C-5D36-4710-9687-ABA716EECCC0}"/>
    <dgm:cxn modelId="{BDE743B6-A6A7-49B2-A0B5-51A18AFD4E04}" type="presOf" srcId="{2D061119-80EF-4ABC-AC8F-066945A55DEE}" destId="{EC76790F-397C-443D-BF64-6A93B8FFCDEB}" srcOrd="1" destOrd="0" presId="urn:microsoft.com/office/officeart/2005/8/layout/orgChart1"/>
    <dgm:cxn modelId="{3E1BEEF7-EA51-47C7-AF2E-6DB9C5745929}" type="presOf" srcId="{D5175DE2-5AA5-4C70-B5A8-0C86EA24E673}" destId="{86196D87-E882-4DA8-9575-EAF13D774263}" srcOrd="1" destOrd="0" presId="urn:microsoft.com/office/officeart/2005/8/layout/orgChart1"/>
    <dgm:cxn modelId="{04E4C3EC-D588-4C68-803B-528CE7BCFE69}" type="presOf" srcId="{25064B22-02EA-4535-9CA9-642CEB2A9168}" destId="{4670F7A6-A968-4E07-B28E-E5D5FF8FCAC4}" srcOrd="0" destOrd="0" presId="urn:microsoft.com/office/officeart/2005/8/layout/orgChart1"/>
    <dgm:cxn modelId="{B826C664-F10D-44FB-B93F-AE2B80D953C5}" type="presOf" srcId="{CF374CBD-9C3D-434C-93F4-770E2055321C}" destId="{D1D2D855-644D-401C-BDFC-C8391EDA42B8}" srcOrd="1" destOrd="0" presId="urn:microsoft.com/office/officeart/2005/8/layout/orgChart1"/>
    <dgm:cxn modelId="{2FEFC5C4-BBC6-49DE-93B1-DC1FC4DB7C4D}" type="presOf" srcId="{84B91C49-E698-4A9F-A421-B17A16DA709E}" destId="{3FB7E675-2A09-49CF-B16E-FEBE8DA01F40}" srcOrd="1" destOrd="0" presId="urn:microsoft.com/office/officeart/2005/8/layout/orgChart1"/>
    <dgm:cxn modelId="{BF22C995-3164-4BEA-8A66-559EBC4EE62C}" type="presOf" srcId="{2D061119-80EF-4ABC-AC8F-066945A55DEE}" destId="{E65D8B9F-6754-4C9A-A909-A98D5B7C716A}" srcOrd="0" destOrd="0" presId="urn:microsoft.com/office/officeart/2005/8/layout/orgChart1"/>
    <dgm:cxn modelId="{AB06E69A-D67C-4A51-9C68-3DEADADBE96E}" type="presOf" srcId="{CC732002-969A-4CE7-8789-8B9D34186050}" destId="{339CB6DE-2B31-4932-ADF9-B9F8957312BE}" srcOrd="0" destOrd="0" presId="urn:microsoft.com/office/officeart/2005/8/layout/orgChart1"/>
    <dgm:cxn modelId="{9C93E3A9-E57B-4D1F-A113-1CB9B142F631}" type="presOf" srcId="{84B91C49-E698-4A9F-A421-B17A16DA709E}" destId="{D8F0BF77-1AB5-4C6A-AE9A-43522571044B}" srcOrd="0" destOrd="0" presId="urn:microsoft.com/office/officeart/2005/8/layout/orgChart1"/>
    <dgm:cxn modelId="{B488641F-54EC-45AC-894E-CD05BD1FED86}" type="presOf" srcId="{A7E054EB-394A-4BA7-B795-AEC67E11EE2C}" destId="{F3BBE20B-05D5-4005-947E-45D142239AED}" srcOrd="0" destOrd="0" presId="urn:microsoft.com/office/officeart/2005/8/layout/orgChart1"/>
    <dgm:cxn modelId="{52588B9C-BCE4-4CB8-A65D-B325ECE36D0E}" srcId="{DD31B120-2012-45EF-8C0D-7A04242C5F9D}" destId="{4F56F9BA-EAEE-4082-B811-255934C776B5}" srcOrd="2" destOrd="0" parTransId="{A7E054EB-394A-4BA7-B795-AEC67E11EE2C}" sibTransId="{CEE2F272-24FB-4E5D-BC74-FFE9A026AB0B}"/>
    <dgm:cxn modelId="{BDC25D7B-EFF0-4978-92BA-1219F8B3CBB3}" type="presOf" srcId="{DD31B120-2012-45EF-8C0D-7A04242C5F9D}" destId="{07619189-DE17-46A3-BF0B-0FC956CAB1E7}" srcOrd="0" destOrd="0" presId="urn:microsoft.com/office/officeart/2005/8/layout/orgChart1"/>
    <dgm:cxn modelId="{5D2FCA49-CFB5-4B60-B500-1A6CA128706B}" type="presOf" srcId="{4F56F9BA-EAEE-4082-B811-255934C776B5}" destId="{55BDD697-3C68-4237-92F8-DAAAD7B5959D}" srcOrd="0" destOrd="0" presId="urn:microsoft.com/office/officeart/2005/8/layout/orgChart1"/>
    <dgm:cxn modelId="{95708E49-9D56-444A-88F5-7B34F3DAFEF8}" type="presOf" srcId="{DD31B120-2012-45EF-8C0D-7A04242C5F9D}" destId="{2DB5B3AD-AC2C-4E7F-913A-28E1A0C7699B}" srcOrd="1" destOrd="0" presId="urn:microsoft.com/office/officeart/2005/8/layout/orgChart1"/>
    <dgm:cxn modelId="{D26503DC-A3F8-4E20-A207-0253B4A75085}" srcId="{88598687-64FE-48EE-8C27-E1E19E65C402}" destId="{2D061119-80EF-4ABC-AC8F-066945A55DEE}" srcOrd="0" destOrd="0" parTransId="{E791A31A-E0E5-47CF-9E07-06AE041083C2}" sibTransId="{28CE87AE-FC53-4964-9A5B-C63B8AB02FF5}"/>
    <dgm:cxn modelId="{DC178231-CF0E-42CA-A3E3-DE9DAC37E277}" type="presOf" srcId="{6D307549-A6FF-4F7F-8B5C-703E855AE132}" destId="{6DA01EB3-80C1-4DAE-A548-2329CF2F7EE6}" srcOrd="0" destOrd="0" presId="urn:microsoft.com/office/officeart/2005/8/layout/orgChart1"/>
    <dgm:cxn modelId="{40E0DE23-1443-456D-9EB5-90378B0168BD}" type="presParOf" srcId="{B4BD8339-5CB1-44B7-8888-5DA3659DADC9}" destId="{4E0B78F5-D259-45CA-90A7-E481E02B8C51}" srcOrd="0" destOrd="0" presId="urn:microsoft.com/office/officeart/2005/8/layout/orgChart1"/>
    <dgm:cxn modelId="{44770CA2-DAAB-49E6-BB7C-725483E280A9}" type="presParOf" srcId="{4E0B78F5-D259-45CA-90A7-E481E02B8C51}" destId="{24A6E7DD-B2D5-4761-833A-BDC84A5EAF0E}" srcOrd="0" destOrd="0" presId="urn:microsoft.com/office/officeart/2005/8/layout/orgChart1"/>
    <dgm:cxn modelId="{EFEC3123-71CF-4E3E-96CF-3545D0384A9A}" type="presParOf" srcId="{24A6E7DD-B2D5-4761-833A-BDC84A5EAF0E}" destId="{07619189-DE17-46A3-BF0B-0FC956CAB1E7}" srcOrd="0" destOrd="0" presId="urn:microsoft.com/office/officeart/2005/8/layout/orgChart1"/>
    <dgm:cxn modelId="{5FD54041-FBEE-4A5C-80E7-FE89C6929A43}" type="presParOf" srcId="{24A6E7DD-B2D5-4761-833A-BDC84A5EAF0E}" destId="{2DB5B3AD-AC2C-4E7F-913A-28E1A0C7699B}" srcOrd="1" destOrd="0" presId="urn:microsoft.com/office/officeart/2005/8/layout/orgChart1"/>
    <dgm:cxn modelId="{C4D2ABAA-757D-4DA6-944F-70A5D4BC72A9}" type="presParOf" srcId="{4E0B78F5-D259-45CA-90A7-E481E02B8C51}" destId="{99B49712-E45E-4D4F-8BB9-95A995B635D7}" srcOrd="1" destOrd="0" presId="urn:microsoft.com/office/officeart/2005/8/layout/orgChart1"/>
    <dgm:cxn modelId="{C51F3CAF-F807-4C83-A2DE-E9728F11FC6F}" type="presParOf" srcId="{99B49712-E45E-4D4F-8BB9-95A995B635D7}" destId="{057CEDD6-3A91-4BD8-8394-BD482971E101}" srcOrd="0" destOrd="0" presId="urn:microsoft.com/office/officeart/2005/8/layout/orgChart1"/>
    <dgm:cxn modelId="{68B16510-48B9-48BE-82E3-29070401E835}" type="presParOf" srcId="{99B49712-E45E-4D4F-8BB9-95A995B635D7}" destId="{E0E0B8B3-80BD-43CB-9119-BB0ACDF77A31}" srcOrd="1" destOrd="0" presId="urn:microsoft.com/office/officeart/2005/8/layout/orgChart1"/>
    <dgm:cxn modelId="{8A52586A-7BDC-4F35-A2FD-1B50F5641369}" type="presParOf" srcId="{E0E0B8B3-80BD-43CB-9119-BB0ACDF77A31}" destId="{CFEF64A6-8912-4CF2-832F-08B290C801B0}" srcOrd="0" destOrd="0" presId="urn:microsoft.com/office/officeart/2005/8/layout/orgChart1"/>
    <dgm:cxn modelId="{19A30FBA-4043-439A-8EDB-93A9456766ED}" type="presParOf" srcId="{CFEF64A6-8912-4CF2-832F-08B290C801B0}" destId="{D8F0BF77-1AB5-4C6A-AE9A-43522571044B}" srcOrd="0" destOrd="0" presId="urn:microsoft.com/office/officeart/2005/8/layout/orgChart1"/>
    <dgm:cxn modelId="{054CC1BE-64C1-4C43-91BF-E9E09A2765A9}" type="presParOf" srcId="{CFEF64A6-8912-4CF2-832F-08B290C801B0}" destId="{3FB7E675-2A09-49CF-B16E-FEBE8DA01F40}" srcOrd="1" destOrd="0" presId="urn:microsoft.com/office/officeart/2005/8/layout/orgChart1"/>
    <dgm:cxn modelId="{08B2AFF8-1B29-40DA-9229-84A7191F7569}" type="presParOf" srcId="{E0E0B8B3-80BD-43CB-9119-BB0ACDF77A31}" destId="{55076B08-E4A0-4ADA-A43D-99C3A9CF11A9}" srcOrd="1" destOrd="0" presId="urn:microsoft.com/office/officeart/2005/8/layout/orgChart1"/>
    <dgm:cxn modelId="{090ED491-F7D5-4D89-A555-E717BEDE5818}" type="presParOf" srcId="{55076B08-E4A0-4ADA-A43D-99C3A9CF11A9}" destId="{4670F7A6-A968-4E07-B28E-E5D5FF8FCAC4}" srcOrd="0" destOrd="0" presId="urn:microsoft.com/office/officeart/2005/8/layout/orgChart1"/>
    <dgm:cxn modelId="{49B5CD2F-473A-4AF9-A573-0F261392843E}" type="presParOf" srcId="{55076B08-E4A0-4ADA-A43D-99C3A9CF11A9}" destId="{86A4F722-AFAB-4CA4-8699-AA706B80FF6B}" srcOrd="1" destOrd="0" presId="urn:microsoft.com/office/officeart/2005/8/layout/orgChart1"/>
    <dgm:cxn modelId="{8FC06B8F-51D1-4116-9834-C3C553645B3D}" type="presParOf" srcId="{86A4F722-AFAB-4CA4-8699-AA706B80FF6B}" destId="{07125660-21BA-42FF-94B6-C87625B73B5C}" srcOrd="0" destOrd="0" presId="urn:microsoft.com/office/officeart/2005/8/layout/orgChart1"/>
    <dgm:cxn modelId="{BA635189-E11B-4A9D-96E0-43A4E3BB4091}" type="presParOf" srcId="{07125660-21BA-42FF-94B6-C87625B73B5C}" destId="{F0B8D83F-7048-4BF0-85D7-F70A66A7C7DE}" srcOrd="0" destOrd="0" presId="urn:microsoft.com/office/officeart/2005/8/layout/orgChart1"/>
    <dgm:cxn modelId="{6D0CF248-5D91-46A1-9A0E-4A8DD1EA887A}" type="presParOf" srcId="{07125660-21BA-42FF-94B6-C87625B73B5C}" destId="{4144DEF4-63A5-41A8-847C-4934D3EC2D5C}" srcOrd="1" destOrd="0" presId="urn:microsoft.com/office/officeart/2005/8/layout/orgChart1"/>
    <dgm:cxn modelId="{BE96F9BD-0AF1-4EE3-BD6C-4C6A2494C8DF}" type="presParOf" srcId="{86A4F722-AFAB-4CA4-8699-AA706B80FF6B}" destId="{136D6E84-5C4E-4D78-9410-B8BDE5381DA4}" srcOrd="1" destOrd="0" presId="urn:microsoft.com/office/officeart/2005/8/layout/orgChart1"/>
    <dgm:cxn modelId="{F6D596BA-F913-47E2-A626-B89EE876F434}" type="presParOf" srcId="{86A4F722-AFAB-4CA4-8699-AA706B80FF6B}" destId="{A62AEE61-64C8-41EB-983F-D6DF56E6DE3F}" srcOrd="2" destOrd="0" presId="urn:microsoft.com/office/officeart/2005/8/layout/orgChart1"/>
    <dgm:cxn modelId="{8B2C740F-7411-42BA-AEA7-FA0593D49FF5}" type="presParOf" srcId="{55076B08-E4A0-4ADA-A43D-99C3A9CF11A9}" destId="{39ACB0C1-01FC-4797-A18F-B59432DDAB03}" srcOrd="2" destOrd="0" presId="urn:microsoft.com/office/officeart/2005/8/layout/orgChart1"/>
    <dgm:cxn modelId="{321E4ECF-E493-4101-B6CC-870CEC5CEBB2}" type="presParOf" srcId="{55076B08-E4A0-4ADA-A43D-99C3A9CF11A9}" destId="{86626340-AB98-44F3-9D4B-FA6A8B356BF8}" srcOrd="3" destOrd="0" presId="urn:microsoft.com/office/officeart/2005/8/layout/orgChart1"/>
    <dgm:cxn modelId="{DD0FFEBE-74CE-4F5E-9EE9-E84392BB4D9B}" type="presParOf" srcId="{86626340-AB98-44F3-9D4B-FA6A8B356BF8}" destId="{6312C1ED-9BC3-4409-8563-38784EBBF81A}" srcOrd="0" destOrd="0" presId="urn:microsoft.com/office/officeart/2005/8/layout/orgChart1"/>
    <dgm:cxn modelId="{6302DF13-149C-4A27-91AA-F3DDB906F25B}" type="presParOf" srcId="{6312C1ED-9BC3-4409-8563-38784EBBF81A}" destId="{6DA01EB3-80C1-4DAE-A548-2329CF2F7EE6}" srcOrd="0" destOrd="0" presId="urn:microsoft.com/office/officeart/2005/8/layout/orgChart1"/>
    <dgm:cxn modelId="{0F599CF9-0DB7-44D6-93D3-F6ADA2E03AEA}" type="presParOf" srcId="{6312C1ED-9BC3-4409-8563-38784EBBF81A}" destId="{34C33F34-F231-4A33-956D-31B271A6BC4D}" srcOrd="1" destOrd="0" presId="urn:microsoft.com/office/officeart/2005/8/layout/orgChart1"/>
    <dgm:cxn modelId="{8707238D-83FF-4137-88AA-EF60144EE72A}" type="presParOf" srcId="{86626340-AB98-44F3-9D4B-FA6A8B356BF8}" destId="{F5132A65-0D66-4361-8975-6303809693AD}" srcOrd="1" destOrd="0" presId="urn:microsoft.com/office/officeart/2005/8/layout/orgChart1"/>
    <dgm:cxn modelId="{F3E86483-E188-401B-BC66-9EA82DF9822D}" type="presParOf" srcId="{86626340-AB98-44F3-9D4B-FA6A8B356BF8}" destId="{8BFA3B39-715C-49F6-A171-4EB575634348}" srcOrd="2" destOrd="0" presId="urn:microsoft.com/office/officeart/2005/8/layout/orgChart1"/>
    <dgm:cxn modelId="{75AAC44F-2AB7-4B2A-84AB-A68A9148091B}" type="presParOf" srcId="{55076B08-E4A0-4ADA-A43D-99C3A9CF11A9}" destId="{339CB6DE-2B31-4932-ADF9-B9F8957312BE}" srcOrd="4" destOrd="0" presId="urn:microsoft.com/office/officeart/2005/8/layout/orgChart1"/>
    <dgm:cxn modelId="{934BBC3A-3112-4F68-BA61-0FF7216D1EA8}" type="presParOf" srcId="{55076B08-E4A0-4ADA-A43D-99C3A9CF11A9}" destId="{5120809A-DF16-4547-9445-CA661EBFF682}" srcOrd="5" destOrd="0" presId="urn:microsoft.com/office/officeart/2005/8/layout/orgChart1"/>
    <dgm:cxn modelId="{D49E25F6-CE30-45AB-B62A-5EED9D4A1E83}" type="presParOf" srcId="{5120809A-DF16-4547-9445-CA661EBFF682}" destId="{6F8E31E3-6199-48CA-B420-449D57FB77A4}" srcOrd="0" destOrd="0" presId="urn:microsoft.com/office/officeart/2005/8/layout/orgChart1"/>
    <dgm:cxn modelId="{EF061DA1-F260-4236-BA49-F9EC4E73C60C}" type="presParOf" srcId="{6F8E31E3-6199-48CA-B420-449D57FB77A4}" destId="{65C62EE6-61DF-4270-8526-1B23F4DBC650}" srcOrd="0" destOrd="0" presId="urn:microsoft.com/office/officeart/2005/8/layout/orgChart1"/>
    <dgm:cxn modelId="{8C662E4D-B126-4B82-93AD-02A879273770}" type="presParOf" srcId="{6F8E31E3-6199-48CA-B420-449D57FB77A4}" destId="{D1D2D855-644D-401C-BDFC-C8391EDA42B8}" srcOrd="1" destOrd="0" presId="urn:microsoft.com/office/officeart/2005/8/layout/orgChart1"/>
    <dgm:cxn modelId="{AADA9FD5-39FE-413E-B25A-8FABDB35C965}" type="presParOf" srcId="{5120809A-DF16-4547-9445-CA661EBFF682}" destId="{2B91331F-8D18-49AD-9D30-33EB9E525F1B}" srcOrd="1" destOrd="0" presId="urn:microsoft.com/office/officeart/2005/8/layout/orgChart1"/>
    <dgm:cxn modelId="{B638C32D-E39E-481E-8C16-F0003B0E443F}" type="presParOf" srcId="{5120809A-DF16-4547-9445-CA661EBFF682}" destId="{47BD9387-E240-4271-A525-E3F9647ACCAE}" srcOrd="2" destOrd="0" presId="urn:microsoft.com/office/officeart/2005/8/layout/orgChart1"/>
    <dgm:cxn modelId="{51810520-A70B-442F-955A-459D4C5A817E}" type="presParOf" srcId="{E0E0B8B3-80BD-43CB-9119-BB0ACDF77A31}" destId="{7B0E8CDE-71CF-4AAA-8D99-B78B9EFE7D44}" srcOrd="2" destOrd="0" presId="urn:microsoft.com/office/officeart/2005/8/layout/orgChart1"/>
    <dgm:cxn modelId="{E3CB308C-E791-4FE8-93EB-BF1A49BEAA6F}" type="presParOf" srcId="{99B49712-E45E-4D4F-8BB9-95A995B635D7}" destId="{8D4EB0C2-36D6-41A0-8B2C-88E860B73C18}" srcOrd="2" destOrd="0" presId="urn:microsoft.com/office/officeart/2005/8/layout/orgChart1"/>
    <dgm:cxn modelId="{F8A709D5-BF82-4952-9E15-4CD29E119269}" type="presParOf" srcId="{99B49712-E45E-4D4F-8BB9-95A995B635D7}" destId="{357776AD-7488-4C9B-8295-C790A00D310B}" srcOrd="3" destOrd="0" presId="urn:microsoft.com/office/officeart/2005/8/layout/orgChart1"/>
    <dgm:cxn modelId="{472C2468-E1D1-44B5-B109-CB819AFCC7A4}" type="presParOf" srcId="{357776AD-7488-4C9B-8295-C790A00D310B}" destId="{2625F04F-9E4B-4DEE-951C-6D77CD1DB702}" srcOrd="0" destOrd="0" presId="urn:microsoft.com/office/officeart/2005/8/layout/orgChart1"/>
    <dgm:cxn modelId="{61E0C11C-9C35-49E7-8FDD-845114131899}" type="presParOf" srcId="{2625F04F-9E4B-4DEE-951C-6D77CD1DB702}" destId="{81ED8D51-7959-4B14-B9A5-21B9D0B61BB9}" srcOrd="0" destOrd="0" presId="urn:microsoft.com/office/officeart/2005/8/layout/orgChart1"/>
    <dgm:cxn modelId="{1B9659F1-BED2-42F6-B2D7-33D49149E07D}" type="presParOf" srcId="{2625F04F-9E4B-4DEE-951C-6D77CD1DB702}" destId="{EC8E47BB-015B-4E2B-ACDF-96A45DD010CA}" srcOrd="1" destOrd="0" presId="urn:microsoft.com/office/officeart/2005/8/layout/orgChart1"/>
    <dgm:cxn modelId="{571851B1-F9D7-438A-8FAA-C14B9418BA79}" type="presParOf" srcId="{357776AD-7488-4C9B-8295-C790A00D310B}" destId="{9A155329-B7DC-44ED-A85C-34442C9B29A5}" srcOrd="1" destOrd="0" presId="urn:microsoft.com/office/officeart/2005/8/layout/orgChart1"/>
    <dgm:cxn modelId="{35CA00E8-ED02-4264-AF1F-70DC64ADEAE4}" type="presParOf" srcId="{9A155329-B7DC-44ED-A85C-34442C9B29A5}" destId="{A3CC2739-ABE6-46D7-891B-7F412518210E}" srcOrd="0" destOrd="0" presId="urn:microsoft.com/office/officeart/2005/8/layout/orgChart1"/>
    <dgm:cxn modelId="{5A006021-FE11-4FD7-9E43-97334046AAFE}" type="presParOf" srcId="{9A155329-B7DC-44ED-A85C-34442C9B29A5}" destId="{6F842568-7006-4493-AD64-52885071792C}" srcOrd="1" destOrd="0" presId="urn:microsoft.com/office/officeart/2005/8/layout/orgChart1"/>
    <dgm:cxn modelId="{B8C3BABD-B53F-405C-8338-591E0992E264}" type="presParOf" srcId="{6F842568-7006-4493-AD64-52885071792C}" destId="{A522D408-DE63-4903-B625-7AE076CE2A93}" srcOrd="0" destOrd="0" presId="urn:microsoft.com/office/officeart/2005/8/layout/orgChart1"/>
    <dgm:cxn modelId="{CD1BEBE0-E5D5-4CC9-999F-37C8DB0FAC5E}" type="presParOf" srcId="{A522D408-DE63-4903-B625-7AE076CE2A93}" destId="{E65D8B9F-6754-4C9A-A909-A98D5B7C716A}" srcOrd="0" destOrd="0" presId="urn:microsoft.com/office/officeart/2005/8/layout/orgChart1"/>
    <dgm:cxn modelId="{7E0994FE-A27B-466C-9272-DC7E3C293BA9}" type="presParOf" srcId="{A522D408-DE63-4903-B625-7AE076CE2A93}" destId="{EC76790F-397C-443D-BF64-6A93B8FFCDEB}" srcOrd="1" destOrd="0" presId="urn:microsoft.com/office/officeart/2005/8/layout/orgChart1"/>
    <dgm:cxn modelId="{959A9631-77B0-439E-BA61-57DB8D995FDF}" type="presParOf" srcId="{6F842568-7006-4493-AD64-52885071792C}" destId="{69190B65-060D-46D2-97BB-25313F0F0E08}" srcOrd="1" destOrd="0" presId="urn:microsoft.com/office/officeart/2005/8/layout/orgChart1"/>
    <dgm:cxn modelId="{898CFD0B-3D47-4A53-94FB-79A13674B1BC}" type="presParOf" srcId="{6F842568-7006-4493-AD64-52885071792C}" destId="{3DE3A931-EA96-4101-9541-E6EE2B757E9F}" srcOrd="2" destOrd="0" presId="urn:microsoft.com/office/officeart/2005/8/layout/orgChart1"/>
    <dgm:cxn modelId="{C4946A35-0F43-48A3-B469-B034588BB53D}" type="presParOf" srcId="{9A155329-B7DC-44ED-A85C-34442C9B29A5}" destId="{E70F3A23-6E34-402C-93EF-6A105945F176}" srcOrd="2" destOrd="0" presId="urn:microsoft.com/office/officeart/2005/8/layout/orgChart1"/>
    <dgm:cxn modelId="{C1D72587-3AE6-4A77-AAC3-E11EBAC81D84}" type="presParOf" srcId="{9A155329-B7DC-44ED-A85C-34442C9B29A5}" destId="{13C1D5B3-1905-49E1-9F24-1B818CE2B1B3}" srcOrd="3" destOrd="0" presId="urn:microsoft.com/office/officeart/2005/8/layout/orgChart1"/>
    <dgm:cxn modelId="{033E4DC8-5DD6-4FE0-8769-4E61983A0C0D}" type="presParOf" srcId="{13C1D5B3-1905-49E1-9F24-1B818CE2B1B3}" destId="{332E73D9-7214-4779-A967-A15FCF778015}" srcOrd="0" destOrd="0" presId="urn:microsoft.com/office/officeart/2005/8/layout/orgChart1"/>
    <dgm:cxn modelId="{5182631B-8486-434F-A3F1-CE550576D900}" type="presParOf" srcId="{332E73D9-7214-4779-A967-A15FCF778015}" destId="{F17E68B3-A7E8-4B68-8342-CE60D052E600}" srcOrd="0" destOrd="0" presId="urn:microsoft.com/office/officeart/2005/8/layout/orgChart1"/>
    <dgm:cxn modelId="{CCAB9522-C9E0-4A7E-BC44-3A9F317D2E46}" type="presParOf" srcId="{332E73D9-7214-4779-A967-A15FCF778015}" destId="{6A7BB65F-091D-4590-951A-38B190D4B0F6}" srcOrd="1" destOrd="0" presId="urn:microsoft.com/office/officeart/2005/8/layout/orgChart1"/>
    <dgm:cxn modelId="{31D3CEE8-7FCF-429A-B2CF-64D48C6F9B1C}" type="presParOf" srcId="{13C1D5B3-1905-49E1-9F24-1B818CE2B1B3}" destId="{BC76A602-CEE1-4410-B338-C601779F2AAA}" srcOrd="1" destOrd="0" presId="urn:microsoft.com/office/officeart/2005/8/layout/orgChart1"/>
    <dgm:cxn modelId="{AAC28B41-2217-4007-9C54-B415557AED34}" type="presParOf" srcId="{13C1D5B3-1905-49E1-9F24-1B818CE2B1B3}" destId="{D6129B5D-CA68-4164-BDE4-A40481827FE8}" srcOrd="2" destOrd="0" presId="urn:microsoft.com/office/officeart/2005/8/layout/orgChart1"/>
    <dgm:cxn modelId="{EC6D8C59-27CD-48A5-999A-4F74EB7AE44E}" type="presParOf" srcId="{357776AD-7488-4C9B-8295-C790A00D310B}" destId="{B406FD62-11AF-4828-87E8-FEB5DB0622C3}" srcOrd="2" destOrd="0" presId="urn:microsoft.com/office/officeart/2005/8/layout/orgChart1"/>
    <dgm:cxn modelId="{81787110-BC3E-4E08-ABEB-BEC5C575F522}" type="presParOf" srcId="{99B49712-E45E-4D4F-8BB9-95A995B635D7}" destId="{F3BBE20B-05D5-4005-947E-45D142239AED}" srcOrd="4" destOrd="0" presId="urn:microsoft.com/office/officeart/2005/8/layout/orgChart1"/>
    <dgm:cxn modelId="{0E194B9B-16AF-44FB-A09D-008706546D42}" type="presParOf" srcId="{99B49712-E45E-4D4F-8BB9-95A995B635D7}" destId="{14225595-9CCE-4D14-A8FF-3C4F1AE33692}" srcOrd="5" destOrd="0" presId="urn:microsoft.com/office/officeart/2005/8/layout/orgChart1"/>
    <dgm:cxn modelId="{A7F5F37D-7494-4380-96E2-9642AC27984D}" type="presParOf" srcId="{14225595-9CCE-4D14-A8FF-3C4F1AE33692}" destId="{9B498328-3474-4CCF-A6AF-B203D4875D4C}" srcOrd="0" destOrd="0" presId="urn:microsoft.com/office/officeart/2005/8/layout/orgChart1"/>
    <dgm:cxn modelId="{69612436-D38E-4487-90F8-290EBA048CFF}" type="presParOf" srcId="{9B498328-3474-4CCF-A6AF-B203D4875D4C}" destId="{55BDD697-3C68-4237-92F8-DAAAD7B5959D}" srcOrd="0" destOrd="0" presId="urn:microsoft.com/office/officeart/2005/8/layout/orgChart1"/>
    <dgm:cxn modelId="{526D7846-EC18-4A6D-B770-8A9AA2A30EEC}" type="presParOf" srcId="{9B498328-3474-4CCF-A6AF-B203D4875D4C}" destId="{FFDC2EFB-2E7A-41D6-876F-2ED554FA4A27}" srcOrd="1" destOrd="0" presId="urn:microsoft.com/office/officeart/2005/8/layout/orgChart1"/>
    <dgm:cxn modelId="{5D8B0B19-A4C7-4A1A-8CB2-A39428152BBA}" type="presParOf" srcId="{14225595-9CCE-4D14-A8FF-3C4F1AE33692}" destId="{140E4CFF-A391-4623-B1DA-C58D80BC82D8}" srcOrd="1" destOrd="0" presId="urn:microsoft.com/office/officeart/2005/8/layout/orgChart1"/>
    <dgm:cxn modelId="{7CBEFBBB-BC9E-4ABC-BC72-B23481E4A2A2}" type="presParOf" srcId="{140E4CFF-A391-4623-B1DA-C58D80BC82D8}" destId="{AF1E1B10-0AAC-4C75-AB7B-29B96770B219}" srcOrd="0" destOrd="0" presId="urn:microsoft.com/office/officeart/2005/8/layout/orgChart1"/>
    <dgm:cxn modelId="{ACE9492C-4F5B-4CCA-908A-1D11519B24AC}" type="presParOf" srcId="{140E4CFF-A391-4623-B1DA-C58D80BC82D8}" destId="{1AA2C4B4-45BB-4D76-8763-4BE3B3E90FA2}" srcOrd="1" destOrd="0" presId="urn:microsoft.com/office/officeart/2005/8/layout/orgChart1"/>
    <dgm:cxn modelId="{098E5762-990F-4788-82C5-70C1C9CEBEF0}" type="presParOf" srcId="{1AA2C4B4-45BB-4D76-8763-4BE3B3E90FA2}" destId="{5A2D0A7A-6033-4850-ABFA-B3FA4D1A0FA4}" srcOrd="0" destOrd="0" presId="urn:microsoft.com/office/officeart/2005/8/layout/orgChart1"/>
    <dgm:cxn modelId="{D44EEC79-B922-4A49-BA1F-A7FBC6A52EA6}" type="presParOf" srcId="{5A2D0A7A-6033-4850-ABFA-B3FA4D1A0FA4}" destId="{65D1A797-C9C9-4869-BB8E-C8D9E1928DF8}" srcOrd="0" destOrd="0" presId="urn:microsoft.com/office/officeart/2005/8/layout/orgChart1"/>
    <dgm:cxn modelId="{514C3D57-4836-465A-8535-C431F36B96A2}" type="presParOf" srcId="{5A2D0A7A-6033-4850-ABFA-B3FA4D1A0FA4}" destId="{304D20CB-329F-4602-B17B-89C3E7D17651}" srcOrd="1" destOrd="0" presId="urn:microsoft.com/office/officeart/2005/8/layout/orgChart1"/>
    <dgm:cxn modelId="{C84C8967-80BD-4F75-AF9C-CDE24FF1C1AA}" type="presParOf" srcId="{1AA2C4B4-45BB-4D76-8763-4BE3B3E90FA2}" destId="{2E7D8542-842F-4749-9376-E21D4D9654EF}" srcOrd="1" destOrd="0" presId="urn:microsoft.com/office/officeart/2005/8/layout/orgChart1"/>
    <dgm:cxn modelId="{98B8A876-CB1B-4D12-B0EA-FD04409D5EAD}" type="presParOf" srcId="{1AA2C4B4-45BB-4D76-8763-4BE3B3E90FA2}" destId="{16046630-F39F-47CB-BF87-D4AFDED3A7DF}" srcOrd="2" destOrd="0" presId="urn:microsoft.com/office/officeart/2005/8/layout/orgChart1"/>
    <dgm:cxn modelId="{60D3D69A-A86E-4A9B-9312-8D8BC4CCBD3B}" type="presParOf" srcId="{140E4CFF-A391-4623-B1DA-C58D80BC82D8}" destId="{1F0C152C-3D17-4B59-A7EB-64EBC9D1A8C3}" srcOrd="2" destOrd="0" presId="urn:microsoft.com/office/officeart/2005/8/layout/orgChart1"/>
    <dgm:cxn modelId="{70FC657D-E1B7-43F9-B450-69E4079DBDE3}" type="presParOf" srcId="{140E4CFF-A391-4623-B1DA-C58D80BC82D8}" destId="{97FD9C96-1EE8-48CE-B916-2F26893C36BD}" srcOrd="3" destOrd="0" presId="urn:microsoft.com/office/officeart/2005/8/layout/orgChart1"/>
    <dgm:cxn modelId="{4FD848CB-D9AD-46A6-A155-1B9CC81E838A}" type="presParOf" srcId="{97FD9C96-1EE8-48CE-B916-2F26893C36BD}" destId="{EB550546-5290-4F25-AFF4-1496B79FD679}" srcOrd="0" destOrd="0" presId="urn:microsoft.com/office/officeart/2005/8/layout/orgChart1"/>
    <dgm:cxn modelId="{A50E3ED8-CBDA-4157-BEF3-9ABAE37B0E91}" type="presParOf" srcId="{EB550546-5290-4F25-AFF4-1496B79FD679}" destId="{7B8A8CAC-1024-416B-9F6C-FF91C036B1E7}" srcOrd="0" destOrd="0" presId="urn:microsoft.com/office/officeart/2005/8/layout/orgChart1"/>
    <dgm:cxn modelId="{4F989F63-1749-46BF-A7EC-A7B2FCAA68CF}" type="presParOf" srcId="{EB550546-5290-4F25-AFF4-1496B79FD679}" destId="{257C18A9-033C-4964-A296-7B7AF4A4FDA5}" srcOrd="1" destOrd="0" presId="urn:microsoft.com/office/officeart/2005/8/layout/orgChart1"/>
    <dgm:cxn modelId="{413ED2B9-1110-405E-897F-8372DF752369}" type="presParOf" srcId="{97FD9C96-1EE8-48CE-B916-2F26893C36BD}" destId="{79AD1CDB-C9D2-4F05-8488-CEFEDFB1B6B2}" srcOrd="1" destOrd="0" presId="urn:microsoft.com/office/officeart/2005/8/layout/orgChart1"/>
    <dgm:cxn modelId="{F4CD02DE-50E5-4590-A412-B244F35890BD}" type="presParOf" srcId="{97FD9C96-1EE8-48CE-B916-2F26893C36BD}" destId="{0CAF5B24-46DA-4726-8BA2-06A6466AD853}" srcOrd="2" destOrd="0" presId="urn:microsoft.com/office/officeart/2005/8/layout/orgChart1"/>
    <dgm:cxn modelId="{58635960-5CD0-40EE-AA6E-C56D3CD25D7F}" type="presParOf" srcId="{140E4CFF-A391-4623-B1DA-C58D80BC82D8}" destId="{A97956F3-4A2B-475F-8055-77B12C16FD97}" srcOrd="4" destOrd="0" presId="urn:microsoft.com/office/officeart/2005/8/layout/orgChart1"/>
    <dgm:cxn modelId="{599E4F14-3106-4811-B75F-A366CFF82C2A}" type="presParOf" srcId="{140E4CFF-A391-4623-B1DA-C58D80BC82D8}" destId="{196FD261-ADAB-4DCA-9393-319C0ADAE82B}" srcOrd="5" destOrd="0" presId="urn:microsoft.com/office/officeart/2005/8/layout/orgChart1"/>
    <dgm:cxn modelId="{46F0E197-3A7F-454E-935C-516529AFE957}" type="presParOf" srcId="{196FD261-ADAB-4DCA-9393-319C0ADAE82B}" destId="{3B55607A-F5DA-4B7B-80B8-9F95680C9E74}" srcOrd="0" destOrd="0" presId="urn:microsoft.com/office/officeart/2005/8/layout/orgChart1"/>
    <dgm:cxn modelId="{ACA2D3CB-DA32-43FC-9848-542B09DF580D}" type="presParOf" srcId="{3B55607A-F5DA-4B7B-80B8-9F95680C9E74}" destId="{9F9F9AEF-84C9-4916-B411-C3DBFB546EB1}" srcOrd="0" destOrd="0" presId="urn:microsoft.com/office/officeart/2005/8/layout/orgChart1"/>
    <dgm:cxn modelId="{A0AB251E-283A-42DB-B55F-7F906448CFC2}" type="presParOf" srcId="{3B55607A-F5DA-4B7B-80B8-9F95680C9E74}" destId="{86196D87-E882-4DA8-9575-EAF13D774263}" srcOrd="1" destOrd="0" presId="urn:microsoft.com/office/officeart/2005/8/layout/orgChart1"/>
    <dgm:cxn modelId="{11E78C90-A9AF-4592-98D5-F6790E5F405F}" type="presParOf" srcId="{196FD261-ADAB-4DCA-9393-319C0ADAE82B}" destId="{90953E9E-4032-45F7-B846-55CC9C176750}" srcOrd="1" destOrd="0" presId="urn:microsoft.com/office/officeart/2005/8/layout/orgChart1"/>
    <dgm:cxn modelId="{76750FA3-219A-4E8B-AE53-55B0D03330DD}" type="presParOf" srcId="{196FD261-ADAB-4DCA-9393-319C0ADAE82B}" destId="{D5A29B94-4530-4309-A594-A1C4887F2236}" srcOrd="2" destOrd="0" presId="urn:microsoft.com/office/officeart/2005/8/layout/orgChart1"/>
    <dgm:cxn modelId="{C77B0A47-C017-4F5D-AA1E-39A196B2E18A}" type="presParOf" srcId="{14225595-9CCE-4D14-A8FF-3C4F1AE33692}" destId="{6B7D44C9-E76A-42DD-B2A7-C91538068DE8}" srcOrd="2" destOrd="0" presId="urn:microsoft.com/office/officeart/2005/8/layout/orgChart1"/>
    <dgm:cxn modelId="{4B81482C-F4D0-4319-9EE7-4C8113FC576A}" type="presParOf" srcId="{4E0B78F5-D259-45CA-90A7-E481E02B8C51}" destId="{2505DE44-49EE-4DBE-BE29-E723BAA9D8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956F3-4A2B-475F-8055-77B12C16FD97}">
      <dsp:nvSpPr>
        <dsp:cNvPr id="0" name=""/>
        <dsp:cNvSpPr/>
      </dsp:nvSpPr>
      <dsp:spPr>
        <a:xfrm>
          <a:off x="5803830" y="2046092"/>
          <a:ext cx="303065" cy="3798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8417"/>
              </a:lnTo>
              <a:lnTo>
                <a:pt x="303065" y="3798417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C152C-3D17-4B59-A7EB-64EBC9D1A8C3}">
      <dsp:nvSpPr>
        <dsp:cNvPr id="0" name=""/>
        <dsp:cNvSpPr/>
      </dsp:nvSpPr>
      <dsp:spPr>
        <a:xfrm>
          <a:off x="5803830" y="2046092"/>
          <a:ext cx="303065" cy="2363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908"/>
              </a:lnTo>
              <a:lnTo>
                <a:pt x="303065" y="2363908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E1B10-0AAC-4C75-AB7B-29B96770B219}">
      <dsp:nvSpPr>
        <dsp:cNvPr id="0" name=""/>
        <dsp:cNvSpPr/>
      </dsp:nvSpPr>
      <dsp:spPr>
        <a:xfrm>
          <a:off x="5803830" y="2046092"/>
          <a:ext cx="303065" cy="929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400"/>
              </a:lnTo>
              <a:lnTo>
                <a:pt x="303065" y="92940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BE20B-05D5-4005-947E-45D142239AED}">
      <dsp:nvSpPr>
        <dsp:cNvPr id="0" name=""/>
        <dsp:cNvSpPr/>
      </dsp:nvSpPr>
      <dsp:spPr>
        <a:xfrm>
          <a:off x="4151680" y="611201"/>
          <a:ext cx="2460323" cy="424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527"/>
              </a:lnTo>
              <a:lnTo>
                <a:pt x="2460323" y="212527"/>
              </a:lnTo>
              <a:lnTo>
                <a:pt x="2460323" y="42467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0F3A23-6E34-402C-93EF-6A105945F176}">
      <dsp:nvSpPr>
        <dsp:cNvPr id="0" name=""/>
        <dsp:cNvSpPr/>
      </dsp:nvSpPr>
      <dsp:spPr>
        <a:xfrm>
          <a:off x="3359104" y="2046092"/>
          <a:ext cx="303065" cy="2363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908"/>
              </a:lnTo>
              <a:lnTo>
                <a:pt x="303065" y="2363908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C2739-ABE6-46D7-891B-7F412518210E}">
      <dsp:nvSpPr>
        <dsp:cNvPr id="0" name=""/>
        <dsp:cNvSpPr/>
      </dsp:nvSpPr>
      <dsp:spPr>
        <a:xfrm>
          <a:off x="3359104" y="2046092"/>
          <a:ext cx="303065" cy="929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400"/>
              </a:lnTo>
              <a:lnTo>
                <a:pt x="303065" y="92940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EB0C2-36D6-41A0-8B2C-88E860B73C18}">
      <dsp:nvSpPr>
        <dsp:cNvPr id="0" name=""/>
        <dsp:cNvSpPr/>
      </dsp:nvSpPr>
      <dsp:spPr>
        <a:xfrm>
          <a:off x="4105960" y="611201"/>
          <a:ext cx="91440" cy="4246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2527"/>
              </a:lnTo>
              <a:lnTo>
                <a:pt x="61317" y="212527"/>
              </a:lnTo>
              <a:lnTo>
                <a:pt x="61317" y="42467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CB6DE-2B31-4932-ADF9-B9F8957312BE}">
      <dsp:nvSpPr>
        <dsp:cNvPr id="0" name=""/>
        <dsp:cNvSpPr/>
      </dsp:nvSpPr>
      <dsp:spPr>
        <a:xfrm>
          <a:off x="914377" y="2046092"/>
          <a:ext cx="303065" cy="3798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8417"/>
              </a:lnTo>
              <a:lnTo>
                <a:pt x="303065" y="3798417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CB0C1-01FC-4797-A18F-B59432DDAB03}">
      <dsp:nvSpPr>
        <dsp:cNvPr id="0" name=""/>
        <dsp:cNvSpPr/>
      </dsp:nvSpPr>
      <dsp:spPr>
        <a:xfrm>
          <a:off x="914377" y="2046092"/>
          <a:ext cx="303065" cy="2363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908"/>
              </a:lnTo>
              <a:lnTo>
                <a:pt x="303065" y="2363908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0F7A6-A968-4E07-B28E-E5D5FF8FCAC4}">
      <dsp:nvSpPr>
        <dsp:cNvPr id="0" name=""/>
        <dsp:cNvSpPr/>
      </dsp:nvSpPr>
      <dsp:spPr>
        <a:xfrm>
          <a:off x="914377" y="2046092"/>
          <a:ext cx="303065" cy="929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400"/>
              </a:lnTo>
              <a:lnTo>
                <a:pt x="303065" y="92940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CEDD6-3A91-4BD8-8394-BD482971E101}">
      <dsp:nvSpPr>
        <dsp:cNvPr id="0" name=""/>
        <dsp:cNvSpPr/>
      </dsp:nvSpPr>
      <dsp:spPr>
        <a:xfrm>
          <a:off x="1722551" y="611201"/>
          <a:ext cx="2429128" cy="424673"/>
        </a:xfrm>
        <a:custGeom>
          <a:avLst/>
          <a:gdLst/>
          <a:ahLst/>
          <a:cxnLst/>
          <a:rect l="0" t="0" r="0" b="0"/>
          <a:pathLst>
            <a:path>
              <a:moveTo>
                <a:pt x="2429128" y="0"/>
              </a:moveTo>
              <a:lnTo>
                <a:pt x="2429128" y="212527"/>
              </a:lnTo>
              <a:lnTo>
                <a:pt x="0" y="212527"/>
              </a:lnTo>
              <a:lnTo>
                <a:pt x="0" y="42467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19189-DE17-46A3-BF0B-0FC956CAB1E7}">
      <dsp:nvSpPr>
        <dsp:cNvPr id="0" name=""/>
        <dsp:cNvSpPr/>
      </dsp:nvSpPr>
      <dsp:spPr>
        <a:xfrm>
          <a:off x="696272" y="0"/>
          <a:ext cx="6910816" cy="611201"/>
        </a:xfrm>
        <a:prstGeom prst="rect">
          <a:avLst/>
        </a:prstGeom>
        <a:noFill/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3600" kern="1200" dirty="0" err="1">
              <a:solidFill>
                <a:schemeClr val="tx2"/>
              </a:solidFill>
              <a:latin typeface="+mj-lt"/>
              <a:ea typeface="+mj-lt"/>
              <a:cs typeface="+mj-lt"/>
            </a:rPr>
            <a:t>Classification</a:t>
          </a:r>
          <a:r>
            <a:rPr lang="mk-MK" sz="3600" kern="1200" dirty="0">
              <a:solidFill>
                <a:schemeClr val="tx2"/>
              </a:solidFill>
              <a:latin typeface="+mj-lt"/>
              <a:ea typeface="+mj-lt"/>
              <a:cs typeface="+mj-lt"/>
            </a:rPr>
            <a:t> </a:t>
          </a:r>
          <a:r>
            <a:rPr lang="mk-MK" sz="3600" kern="1200" dirty="0" err="1">
              <a:solidFill>
                <a:schemeClr val="tx2"/>
              </a:solidFill>
              <a:latin typeface="+mj-lt"/>
              <a:ea typeface="+mj-lt"/>
              <a:cs typeface="+mj-lt"/>
            </a:rPr>
            <a:t>of</a:t>
          </a:r>
          <a:r>
            <a:rPr lang="mk-MK" sz="3600" kern="1200" dirty="0">
              <a:solidFill>
                <a:schemeClr val="tx2"/>
              </a:solidFill>
              <a:latin typeface="+mj-lt"/>
              <a:ea typeface="+mj-lt"/>
              <a:cs typeface="+mj-lt"/>
            </a:rPr>
            <a:t> </a:t>
          </a:r>
          <a:r>
            <a:rPr lang="mk-MK" sz="3600" kern="1200" dirty="0" err="1">
              <a:solidFill>
                <a:schemeClr val="tx2"/>
              </a:solidFill>
              <a:latin typeface="+mj-lt"/>
              <a:ea typeface="+mj-lt"/>
              <a:cs typeface="+mj-lt"/>
            </a:rPr>
            <a:t>materials</a:t>
          </a:r>
          <a:endParaRPr lang="mk-MK" sz="3600" kern="1200" dirty="0">
            <a:solidFill>
              <a:schemeClr val="tx2"/>
            </a:solidFill>
            <a:latin typeface="+mj-lt"/>
          </a:endParaRPr>
        </a:p>
      </dsp:txBody>
      <dsp:txXfrm>
        <a:off x="696272" y="0"/>
        <a:ext cx="6910816" cy="611201"/>
      </dsp:txXfrm>
    </dsp:sp>
    <dsp:sp modelId="{D8F0BF77-1AB5-4C6A-AE9A-43522571044B}">
      <dsp:nvSpPr>
        <dsp:cNvPr id="0" name=""/>
        <dsp:cNvSpPr/>
      </dsp:nvSpPr>
      <dsp:spPr>
        <a:xfrm>
          <a:off x="712334" y="1035874"/>
          <a:ext cx="2020434" cy="1010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200" kern="1200" dirty="0" err="1">
              <a:cs typeface="Arial"/>
            </a:rPr>
            <a:t>ferromagnetics</a:t>
          </a:r>
          <a:endParaRPr lang="en-US" sz="2200" kern="1200" dirty="0"/>
        </a:p>
      </dsp:txBody>
      <dsp:txXfrm>
        <a:off x="712334" y="1035874"/>
        <a:ext cx="2020434" cy="1010217"/>
      </dsp:txXfrm>
    </dsp:sp>
    <dsp:sp modelId="{F0B8D83F-7048-4BF0-85D7-F70A66A7C7DE}">
      <dsp:nvSpPr>
        <dsp:cNvPr id="0" name=""/>
        <dsp:cNvSpPr/>
      </dsp:nvSpPr>
      <dsp:spPr>
        <a:xfrm>
          <a:off x="1217443" y="2470383"/>
          <a:ext cx="2020434" cy="1010217"/>
        </a:xfrm>
        <a:prstGeom prst="rect">
          <a:avLst/>
        </a:prstGeom>
        <a:solidFill>
          <a:schemeClr val="bg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solidFill>
                <a:srgbClr val="010000"/>
              </a:solidFill>
              <a:latin typeface="Arial"/>
              <a:cs typeface="Arial"/>
              <a:hlinkClick xmlns:r="http://schemas.openxmlformats.org/officeDocument/2006/relationships" r:id="rId1"/>
            </a:rPr>
            <a:t>iron(</a:t>
          </a:r>
          <a:r>
            <a:rPr lang="en-US" sz="2200" kern="1200" dirty="0">
              <a:solidFill>
                <a:srgbClr val="010000"/>
              </a:solidFill>
              <a:latin typeface="Arial"/>
              <a:cs typeface="Arial"/>
            </a:rPr>
            <a:t> </a:t>
          </a:r>
          <a:r>
            <a:rPr lang="en-US" sz="2200" kern="1200" dirty="0">
              <a:cs typeface="Arial"/>
              <a:hlinkClick xmlns:r="http://schemas.openxmlformats.org/officeDocument/2006/relationships" r:id="rId1"/>
            </a:rPr>
            <a:t>Fe</a:t>
          </a:r>
          <a:r>
            <a:rPr lang="en-US" sz="2200" kern="1200" dirty="0">
              <a:hlinkClick xmlns:r="http://schemas.openxmlformats.org/officeDocument/2006/relationships" r:id="rId1"/>
            </a:rPr>
            <a:t>)</a:t>
          </a:r>
          <a:endParaRPr lang="en-US" sz="2200" kern="1200" dirty="0"/>
        </a:p>
      </dsp:txBody>
      <dsp:txXfrm>
        <a:off x="1217443" y="2470383"/>
        <a:ext cx="2020434" cy="1010217"/>
      </dsp:txXfrm>
    </dsp:sp>
    <dsp:sp modelId="{6DA01EB3-80C1-4DAE-A548-2329CF2F7EE6}">
      <dsp:nvSpPr>
        <dsp:cNvPr id="0" name=""/>
        <dsp:cNvSpPr/>
      </dsp:nvSpPr>
      <dsp:spPr>
        <a:xfrm>
          <a:off x="1217443" y="3904892"/>
          <a:ext cx="2020434" cy="1010217"/>
        </a:xfrm>
        <a:prstGeom prst="rect">
          <a:avLst/>
        </a:prstGeom>
        <a:solidFill>
          <a:schemeClr val="bg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cs typeface="Arial"/>
              <a:hlinkClick xmlns:r="http://schemas.openxmlformats.org/officeDocument/2006/relationships" r:id="rId2"/>
            </a:rPr>
            <a:t>cobalt</a:t>
          </a:r>
          <a:r>
            <a:rPr lang="mk-MK" sz="2200" kern="1200" dirty="0">
              <a:cs typeface="Arial"/>
              <a:hlinkClick xmlns:r="http://schemas.openxmlformats.org/officeDocument/2006/relationships" r:id="rId2"/>
            </a:rPr>
            <a:t>(</a:t>
          </a:r>
          <a:r>
            <a:rPr lang="en-US" sz="2200" kern="1200" dirty="0">
              <a:hlinkClick xmlns:r="http://schemas.openxmlformats.org/officeDocument/2006/relationships" r:id="rId2"/>
            </a:rPr>
            <a:t>Co)</a:t>
          </a:r>
          <a:endParaRPr lang="en-US" sz="2200" kern="1200" dirty="0"/>
        </a:p>
      </dsp:txBody>
      <dsp:txXfrm>
        <a:off x="1217443" y="3904892"/>
        <a:ext cx="2020434" cy="1010217"/>
      </dsp:txXfrm>
    </dsp:sp>
    <dsp:sp modelId="{65C62EE6-61DF-4270-8526-1B23F4DBC650}">
      <dsp:nvSpPr>
        <dsp:cNvPr id="0" name=""/>
        <dsp:cNvSpPr/>
      </dsp:nvSpPr>
      <dsp:spPr>
        <a:xfrm>
          <a:off x="1217443" y="5339400"/>
          <a:ext cx="2020434" cy="1010217"/>
        </a:xfrm>
        <a:prstGeom prst="rect">
          <a:avLst/>
        </a:prstGeom>
        <a:solidFill>
          <a:schemeClr val="bg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cs typeface="Arial"/>
              <a:hlinkClick xmlns:r="http://schemas.openxmlformats.org/officeDocument/2006/relationships" r:id="rId3"/>
            </a:rPr>
            <a:t>nickel</a:t>
          </a:r>
          <a:r>
            <a:rPr lang="mk-MK" sz="2200" kern="1200" dirty="0">
              <a:hlinkClick xmlns:r="http://schemas.openxmlformats.org/officeDocument/2006/relationships" r:id="rId3"/>
            </a:rPr>
            <a:t>(</a:t>
          </a:r>
          <a:r>
            <a:rPr lang="en-US" sz="2200" kern="1200" dirty="0">
              <a:hlinkClick xmlns:r="http://schemas.openxmlformats.org/officeDocument/2006/relationships" r:id="rId3"/>
            </a:rPr>
            <a:t> Ni)</a:t>
          </a:r>
          <a:endParaRPr lang="en-US" sz="2200" kern="1200" dirty="0"/>
        </a:p>
      </dsp:txBody>
      <dsp:txXfrm>
        <a:off x="1217443" y="5339400"/>
        <a:ext cx="2020434" cy="1010217"/>
      </dsp:txXfrm>
    </dsp:sp>
    <dsp:sp modelId="{81ED8D51-7959-4B14-B9A5-21B9D0B61BB9}">
      <dsp:nvSpPr>
        <dsp:cNvPr id="0" name=""/>
        <dsp:cNvSpPr/>
      </dsp:nvSpPr>
      <dsp:spPr>
        <a:xfrm>
          <a:off x="3157060" y="1035874"/>
          <a:ext cx="2020434" cy="1010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>
              <a:cs typeface="Arial"/>
            </a:rPr>
            <a:t>paramagnetics</a:t>
          </a:r>
          <a:endParaRPr lang="mk-MK" sz="2200" kern="1200" dirty="0"/>
        </a:p>
      </dsp:txBody>
      <dsp:txXfrm>
        <a:off x="3157060" y="1035874"/>
        <a:ext cx="2020434" cy="1010217"/>
      </dsp:txXfrm>
    </dsp:sp>
    <dsp:sp modelId="{E65D8B9F-6754-4C9A-A909-A98D5B7C716A}">
      <dsp:nvSpPr>
        <dsp:cNvPr id="0" name=""/>
        <dsp:cNvSpPr/>
      </dsp:nvSpPr>
      <dsp:spPr>
        <a:xfrm>
          <a:off x="3662169" y="2470383"/>
          <a:ext cx="2020434" cy="1010217"/>
        </a:xfrm>
        <a:prstGeom prst="rect">
          <a:avLst/>
        </a:prstGeom>
        <a:solidFill>
          <a:schemeClr val="bg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cs typeface="Arial"/>
              <a:hlinkClick xmlns:r="http://schemas.openxmlformats.org/officeDocument/2006/relationships" r:id="" action="ppaction://noaction"/>
            </a:rPr>
            <a:t>bismuth(</a:t>
          </a:r>
          <a:r>
            <a:rPr lang="en-US" sz="2200" kern="1200" dirty="0">
              <a:hlinkClick xmlns:r="http://schemas.openxmlformats.org/officeDocument/2006/relationships" r:id="" action="ppaction://noaction"/>
            </a:rPr>
            <a:t>Bi) </a:t>
          </a:r>
        </a:p>
      </dsp:txBody>
      <dsp:txXfrm>
        <a:off x="3662169" y="2470383"/>
        <a:ext cx="2020434" cy="1010217"/>
      </dsp:txXfrm>
    </dsp:sp>
    <dsp:sp modelId="{F17E68B3-A7E8-4B68-8342-CE60D052E600}">
      <dsp:nvSpPr>
        <dsp:cNvPr id="0" name=""/>
        <dsp:cNvSpPr/>
      </dsp:nvSpPr>
      <dsp:spPr>
        <a:xfrm>
          <a:off x="3662169" y="3904892"/>
          <a:ext cx="2020434" cy="1010217"/>
        </a:xfrm>
        <a:prstGeom prst="rect">
          <a:avLst/>
        </a:prstGeom>
        <a:solidFill>
          <a:schemeClr val="bg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cs typeface="Arial"/>
              <a:hlinkClick xmlns:r="http://schemas.openxmlformats.org/officeDocument/2006/relationships" r:id="rId4"/>
            </a:rPr>
            <a:t>gadolinium</a:t>
          </a:r>
          <a:r>
            <a:rPr lang="mk-MK" sz="2200" kern="1200" dirty="0">
              <a:hlinkClick xmlns:r="http://schemas.openxmlformats.org/officeDocument/2006/relationships" r:id="rId4"/>
            </a:rPr>
            <a:t>(</a:t>
          </a:r>
          <a:r>
            <a:rPr lang="en-US" sz="2200" kern="1200" dirty="0">
              <a:hlinkClick xmlns:r="http://schemas.openxmlformats.org/officeDocument/2006/relationships" r:id="rId4"/>
            </a:rPr>
            <a:t>Gd)</a:t>
          </a:r>
          <a:endParaRPr lang="en-US" sz="2200" kern="1200" dirty="0"/>
        </a:p>
      </dsp:txBody>
      <dsp:txXfrm>
        <a:off x="3662169" y="3904892"/>
        <a:ext cx="2020434" cy="1010217"/>
      </dsp:txXfrm>
    </dsp:sp>
    <dsp:sp modelId="{55BDD697-3C68-4237-92F8-DAAAD7B5959D}">
      <dsp:nvSpPr>
        <dsp:cNvPr id="0" name=""/>
        <dsp:cNvSpPr/>
      </dsp:nvSpPr>
      <dsp:spPr>
        <a:xfrm>
          <a:off x="5601786" y="1035874"/>
          <a:ext cx="2020434" cy="1010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2200" kern="1200" dirty="0" err="1">
              <a:cs typeface="Arial"/>
            </a:rPr>
            <a:t>diamagnetics</a:t>
          </a:r>
          <a:endParaRPr lang="en-US" sz="2200" kern="1200" dirty="0"/>
        </a:p>
      </dsp:txBody>
      <dsp:txXfrm>
        <a:off x="5601786" y="1035874"/>
        <a:ext cx="2020434" cy="1010217"/>
      </dsp:txXfrm>
    </dsp:sp>
    <dsp:sp modelId="{65D1A797-C9C9-4869-BB8E-C8D9E1928DF8}">
      <dsp:nvSpPr>
        <dsp:cNvPr id="0" name=""/>
        <dsp:cNvSpPr/>
      </dsp:nvSpPr>
      <dsp:spPr>
        <a:xfrm>
          <a:off x="6106895" y="2470383"/>
          <a:ext cx="2020434" cy="1010217"/>
        </a:xfrm>
        <a:prstGeom prst="rect">
          <a:avLst/>
        </a:prstGeom>
        <a:solidFill>
          <a:schemeClr val="bg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cs typeface="Arial"/>
              <a:hlinkClick xmlns:r="http://schemas.openxmlformats.org/officeDocument/2006/relationships" r:id="rId5"/>
            </a:rPr>
            <a:t>aluminium</a:t>
          </a:r>
          <a:r>
            <a:rPr lang="en-US" sz="2200" kern="1200" dirty="0">
              <a:hlinkClick xmlns:r="http://schemas.openxmlformats.org/officeDocument/2006/relationships" r:id="rId5"/>
            </a:rPr>
            <a:t>(Al)</a:t>
          </a:r>
          <a:endParaRPr lang="en-US" sz="2200" kern="1200" dirty="0"/>
        </a:p>
      </dsp:txBody>
      <dsp:txXfrm>
        <a:off x="6106895" y="2470383"/>
        <a:ext cx="2020434" cy="1010217"/>
      </dsp:txXfrm>
    </dsp:sp>
    <dsp:sp modelId="{7B8A8CAC-1024-416B-9F6C-FF91C036B1E7}">
      <dsp:nvSpPr>
        <dsp:cNvPr id="0" name=""/>
        <dsp:cNvSpPr/>
      </dsp:nvSpPr>
      <dsp:spPr>
        <a:xfrm>
          <a:off x="6106895" y="3904892"/>
          <a:ext cx="2020434" cy="1010217"/>
        </a:xfrm>
        <a:prstGeom prst="rect">
          <a:avLst/>
        </a:prstGeom>
        <a:solidFill>
          <a:schemeClr val="bg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cs typeface="Arial"/>
              <a:hlinkClick xmlns:r="http://schemas.openxmlformats.org/officeDocument/2006/relationships" r:id="rId6"/>
            </a:rPr>
            <a:t>platinum</a:t>
          </a:r>
          <a:r>
            <a:rPr lang="mk-MK" sz="2200" kern="1200" dirty="0">
              <a:hlinkClick xmlns:r="http://schemas.openxmlformats.org/officeDocument/2006/relationships" r:id="rId6"/>
            </a:rPr>
            <a:t>(</a:t>
          </a:r>
          <a:r>
            <a:rPr lang="en-US" sz="2200" kern="1200" dirty="0">
              <a:hlinkClick xmlns:r="http://schemas.openxmlformats.org/officeDocument/2006/relationships" r:id="rId6"/>
            </a:rPr>
            <a:t>Pt)</a:t>
          </a:r>
          <a:endParaRPr lang="en-US" sz="2200" kern="1200" dirty="0"/>
        </a:p>
      </dsp:txBody>
      <dsp:txXfrm>
        <a:off x="6106895" y="3904892"/>
        <a:ext cx="2020434" cy="1010217"/>
      </dsp:txXfrm>
    </dsp:sp>
    <dsp:sp modelId="{9F9F9AEF-84C9-4916-B411-C3DBFB546EB1}">
      <dsp:nvSpPr>
        <dsp:cNvPr id="0" name=""/>
        <dsp:cNvSpPr/>
      </dsp:nvSpPr>
      <dsp:spPr>
        <a:xfrm>
          <a:off x="6106895" y="5339400"/>
          <a:ext cx="2020434" cy="1010217"/>
        </a:xfrm>
        <a:prstGeom prst="rect">
          <a:avLst/>
        </a:prstGeom>
        <a:solidFill>
          <a:schemeClr val="bg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>
              <a:cs typeface="Arial"/>
              <a:hlinkClick xmlns:r="http://schemas.openxmlformats.org/officeDocument/2006/relationships" r:id="rId7"/>
            </a:rPr>
            <a:t>oxygen</a:t>
          </a:r>
          <a:r>
            <a:rPr lang="en-US" sz="2200" kern="1200" dirty="0">
              <a:hlinkClick xmlns:r="http://schemas.openxmlformats.org/officeDocument/2006/relationships" r:id="rId7"/>
            </a:rPr>
            <a:t>(O)</a:t>
          </a:r>
          <a:endParaRPr lang="en-US" sz="2200" kern="1200" dirty="0"/>
        </a:p>
      </dsp:txBody>
      <dsp:txXfrm>
        <a:off x="6106895" y="5339400"/>
        <a:ext cx="2020434" cy="1010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05051-8BA8-414E-BA55-69B820B8AA82}" type="datetimeFigureOut">
              <a:rPr lang="en-US" smtClean="0"/>
              <a:t>5/16/2017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11503-5333-4549-9880-848B1C940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1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66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38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5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5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10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5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5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72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59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5: Планетарен модел на атомот - Planetary model of the atom</a:t>
            </a:r>
          </a:p>
          <a:p>
            <a:r>
              <a:rPr lang="en-US" dirty="0">
                <a:solidFill>
                  <a:srgbClr val="000000"/>
                </a:solidFill>
                <a:latin typeface="Calibri"/>
              </a:rPr>
              <a:t>Протон- proton</a:t>
            </a:r>
          </a:p>
          <a:p>
            <a:r>
              <a:rPr lang="en-US" dirty="0">
                <a:solidFill>
                  <a:srgbClr val="000000"/>
                </a:solidFill>
                <a:latin typeface="Calibri"/>
              </a:rPr>
              <a:t>Електрон- electron</a:t>
            </a:r>
          </a:p>
          <a:p>
            <a:r>
              <a:rPr lang="en-US" dirty="0">
                <a:solidFill>
                  <a:srgbClr val="000000"/>
                </a:solidFill>
                <a:latin typeface="Calibri"/>
              </a:rPr>
              <a:t>Орбитално магнетно поле - orbital magnetic moment</a:t>
            </a:r>
          </a:p>
          <a:p>
            <a:r>
              <a:rPr lang="en-US" dirty="0">
                <a:solidFill>
                  <a:srgbClr val="000000"/>
                </a:solidFill>
                <a:latin typeface="Calibri"/>
              </a:rPr>
              <a:t>Slide 6: Планетарен модел на атомот - Planetary model of the atom</a:t>
            </a:r>
            <a:endParaRPr lang="en-US">
              <a:solidFill>
                <a:srgbClr val="000000"/>
              </a:solidFill>
              <a:latin typeface="Calibri"/>
            </a:endParaRPr>
          </a:p>
          <a:p>
            <a:r>
              <a:rPr lang="en-US" dirty="0">
                <a:solidFill>
                  <a:srgbClr val="000000"/>
                </a:solidFill>
                <a:latin typeface="Calibri"/>
              </a:rPr>
              <a:t>Спинско магнетно поле - spin magnetic moment</a:t>
            </a:r>
          </a:p>
          <a:p>
            <a:r>
              <a:rPr lang="en-US" dirty="0">
                <a:solidFill>
                  <a:srgbClr val="000000"/>
                </a:solidFill>
                <a:latin typeface="Calibri"/>
              </a:rPr>
              <a:t>Секое магнетно поле е создадено од полнеж во движење - Every magnetic field is created by a charge in motion!</a:t>
            </a:r>
          </a:p>
          <a:p>
            <a:r>
              <a:rPr lang="en-US" dirty="0">
                <a:solidFill>
                  <a:srgbClr val="000000"/>
                </a:solidFill>
                <a:latin typeface="Calibri"/>
              </a:rPr>
              <a:t>На неколку места: Назад- Back</a:t>
            </a: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59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15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5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1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5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5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11503-5333-4549-9880-848B1C94069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8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extLst>
              <p:ext uri="{D42A27DB-BD31-4B8C-83A1-F6EECF244321}">
                <p14:modId xmlns:p14="http://schemas.microsoft.com/office/powerpoint/2010/main" val="673698040"/>
              </p:ext>
            </p:extLst>
          </p:nvPr>
        </p:nvSpPr>
        <p:spPr/>
        <p:txBody>
          <a:bodyPr/>
          <a:lstStyle/>
          <a:p>
            <a:pPr algn="ctr"/>
            <a:r>
              <a:rPr lang="mk-MK" dirty="0"/>
              <a:t>Magnetic Properties of Matter</a:t>
            </a:r>
          </a:p>
        </p:txBody>
      </p:sp>
    </p:spTree>
    <p:extLst>
      <p:ext uri="{BB962C8B-B14F-4D97-AF65-F5344CB8AC3E}">
        <p14:creationId xmlns:p14="http://schemas.microsoft.com/office/powerpoint/2010/main" val="174614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427">
        <p14:gallery dir="l"/>
      </p:transition>
    </mc:Choice>
    <mc:Fallback xmlns="">
      <p:transition spd="slow" advTm="2427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979" y="2019300"/>
            <a:ext cx="8534400" cy="36576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6248400" y="430988"/>
            <a:ext cx="2895600" cy="762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>
                <a:cs typeface="Arial"/>
              </a:rPr>
              <a:t>Ferromagnetic</a:t>
            </a:r>
            <a:endParaRPr lang="en-US" dirty="0"/>
          </a:p>
        </p:txBody>
      </p:sp>
      <p:cxnSp>
        <p:nvCxnSpPr>
          <p:cNvPr id="6" name="Curved Connector 5"/>
          <p:cNvCxnSpPr>
            <a:stCxn id="5" idx="1"/>
            <a:endCxn id="4" idx="0"/>
          </p:cNvCxnSpPr>
          <p:nvPr/>
        </p:nvCxnSpPr>
        <p:spPr>
          <a:xfrm rot="5400000">
            <a:off x="5699629" y="22728"/>
            <a:ext cx="827123" cy="3166021"/>
          </a:xfrm>
          <a:prstGeom prst="curved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oup 146"/>
          <p:cNvGrpSpPr/>
          <p:nvPr/>
        </p:nvGrpSpPr>
        <p:grpSpPr>
          <a:xfrm>
            <a:off x="297180" y="2026920"/>
            <a:ext cx="8534400" cy="3657600"/>
            <a:chOff x="297180" y="2026920"/>
            <a:chExt cx="8534400" cy="3657600"/>
          </a:xfrm>
        </p:grpSpPr>
        <p:sp>
          <p:nvSpPr>
            <p:cNvPr id="13" name="Freeform 12"/>
            <p:cNvSpPr/>
            <p:nvPr/>
          </p:nvSpPr>
          <p:spPr>
            <a:xfrm>
              <a:off x="297180" y="2026920"/>
              <a:ext cx="1363980" cy="1196340"/>
            </a:xfrm>
            <a:custGeom>
              <a:avLst/>
              <a:gdLst>
                <a:gd name="connsiteX0" fmla="*/ 0 w 1363980"/>
                <a:gd name="connsiteY0" fmla="*/ 1196340 h 1196340"/>
                <a:gd name="connsiteX1" fmla="*/ 434340 w 1363980"/>
                <a:gd name="connsiteY1" fmla="*/ 1188720 h 1196340"/>
                <a:gd name="connsiteX2" fmla="*/ 464820 w 1363980"/>
                <a:gd name="connsiteY2" fmla="*/ 1181100 h 1196340"/>
                <a:gd name="connsiteX3" fmla="*/ 525780 w 1363980"/>
                <a:gd name="connsiteY3" fmla="*/ 1165860 h 1196340"/>
                <a:gd name="connsiteX4" fmla="*/ 556260 w 1363980"/>
                <a:gd name="connsiteY4" fmla="*/ 1158240 h 1196340"/>
                <a:gd name="connsiteX5" fmla="*/ 617220 w 1363980"/>
                <a:gd name="connsiteY5" fmla="*/ 1143000 h 1196340"/>
                <a:gd name="connsiteX6" fmla="*/ 670560 w 1363980"/>
                <a:gd name="connsiteY6" fmla="*/ 1120140 h 1196340"/>
                <a:gd name="connsiteX7" fmla="*/ 693420 w 1363980"/>
                <a:gd name="connsiteY7" fmla="*/ 1104900 h 1196340"/>
                <a:gd name="connsiteX8" fmla="*/ 723900 w 1363980"/>
                <a:gd name="connsiteY8" fmla="*/ 1097280 h 1196340"/>
                <a:gd name="connsiteX9" fmla="*/ 815340 w 1363980"/>
                <a:gd name="connsiteY9" fmla="*/ 1059180 h 1196340"/>
                <a:gd name="connsiteX10" fmla="*/ 868680 w 1363980"/>
                <a:gd name="connsiteY10" fmla="*/ 1013460 h 1196340"/>
                <a:gd name="connsiteX11" fmla="*/ 883920 w 1363980"/>
                <a:gd name="connsiteY11" fmla="*/ 990600 h 1196340"/>
                <a:gd name="connsiteX12" fmla="*/ 929640 w 1363980"/>
                <a:gd name="connsiteY12" fmla="*/ 952500 h 1196340"/>
                <a:gd name="connsiteX13" fmla="*/ 982980 w 1363980"/>
                <a:gd name="connsiteY13" fmla="*/ 876300 h 1196340"/>
                <a:gd name="connsiteX14" fmla="*/ 1005840 w 1363980"/>
                <a:gd name="connsiteY14" fmla="*/ 853440 h 1196340"/>
                <a:gd name="connsiteX15" fmla="*/ 1021080 w 1363980"/>
                <a:gd name="connsiteY15" fmla="*/ 822960 h 1196340"/>
                <a:gd name="connsiteX16" fmla="*/ 1051560 w 1363980"/>
                <a:gd name="connsiteY16" fmla="*/ 777240 h 1196340"/>
                <a:gd name="connsiteX17" fmla="*/ 1059180 w 1363980"/>
                <a:gd name="connsiteY17" fmla="*/ 754380 h 1196340"/>
                <a:gd name="connsiteX18" fmla="*/ 1074420 w 1363980"/>
                <a:gd name="connsiteY18" fmla="*/ 723900 h 1196340"/>
                <a:gd name="connsiteX19" fmla="*/ 1089660 w 1363980"/>
                <a:gd name="connsiteY19" fmla="*/ 701040 h 1196340"/>
                <a:gd name="connsiteX20" fmla="*/ 1112520 w 1363980"/>
                <a:gd name="connsiteY20" fmla="*/ 670560 h 1196340"/>
                <a:gd name="connsiteX21" fmla="*/ 1143000 w 1363980"/>
                <a:gd name="connsiteY21" fmla="*/ 609600 h 1196340"/>
                <a:gd name="connsiteX22" fmla="*/ 1150620 w 1363980"/>
                <a:gd name="connsiteY22" fmla="*/ 586740 h 1196340"/>
                <a:gd name="connsiteX23" fmla="*/ 1173480 w 1363980"/>
                <a:gd name="connsiteY23" fmla="*/ 556260 h 1196340"/>
                <a:gd name="connsiteX24" fmla="*/ 1188720 w 1363980"/>
                <a:gd name="connsiteY24" fmla="*/ 518160 h 1196340"/>
                <a:gd name="connsiteX25" fmla="*/ 1211580 w 1363980"/>
                <a:gd name="connsiteY25" fmla="*/ 487680 h 1196340"/>
                <a:gd name="connsiteX26" fmla="*/ 1272540 w 1363980"/>
                <a:gd name="connsiteY26" fmla="*/ 403860 h 1196340"/>
                <a:gd name="connsiteX27" fmla="*/ 1280160 w 1363980"/>
                <a:gd name="connsiteY27" fmla="*/ 365760 h 1196340"/>
                <a:gd name="connsiteX28" fmla="*/ 1310640 w 1363980"/>
                <a:gd name="connsiteY28" fmla="*/ 304800 h 1196340"/>
                <a:gd name="connsiteX29" fmla="*/ 1318260 w 1363980"/>
                <a:gd name="connsiteY29" fmla="*/ 243840 h 1196340"/>
                <a:gd name="connsiteX30" fmla="*/ 1333500 w 1363980"/>
                <a:gd name="connsiteY30" fmla="*/ 175260 h 1196340"/>
                <a:gd name="connsiteX31" fmla="*/ 1348740 w 1363980"/>
                <a:gd name="connsiteY31" fmla="*/ 106680 h 1196340"/>
                <a:gd name="connsiteX32" fmla="*/ 1356360 w 1363980"/>
                <a:gd name="connsiteY32" fmla="*/ 45720 h 1196340"/>
                <a:gd name="connsiteX33" fmla="*/ 1363980 w 1363980"/>
                <a:gd name="connsiteY33" fmla="*/ 0 h 1196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63980" h="1196340">
                  <a:moveTo>
                    <a:pt x="0" y="1196340"/>
                  </a:moveTo>
                  <a:lnTo>
                    <a:pt x="434340" y="1188720"/>
                  </a:lnTo>
                  <a:cubicBezTo>
                    <a:pt x="444807" y="1188377"/>
                    <a:pt x="454597" y="1183372"/>
                    <a:pt x="464820" y="1181100"/>
                  </a:cubicBezTo>
                  <a:cubicBezTo>
                    <a:pt x="569392" y="1157862"/>
                    <a:pt x="454293" y="1186285"/>
                    <a:pt x="525780" y="1165860"/>
                  </a:cubicBezTo>
                  <a:cubicBezTo>
                    <a:pt x="535850" y="1162983"/>
                    <a:pt x="546037" y="1160512"/>
                    <a:pt x="556260" y="1158240"/>
                  </a:cubicBezTo>
                  <a:cubicBezTo>
                    <a:pt x="586731" y="1151469"/>
                    <a:pt x="591689" y="1153212"/>
                    <a:pt x="617220" y="1143000"/>
                  </a:cubicBezTo>
                  <a:cubicBezTo>
                    <a:pt x="635181" y="1135816"/>
                    <a:pt x="653258" y="1128791"/>
                    <a:pt x="670560" y="1120140"/>
                  </a:cubicBezTo>
                  <a:cubicBezTo>
                    <a:pt x="678751" y="1116044"/>
                    <a:pt x="685002" y="1108508"/>
                    <a:pt x="693420" y="1104900"/>
                  </a:cubicBezTo>
                  <a:cubicBezTo>
                    <a:pt x="703046" y="1100775"/>
                    <a:pt x="714176" y="1101169"/>
                    <a:pt x="723900" y="1097280"/>
                  </a:cubicBezTo>
                  <a:cubicBezTo>
                    <a:pt x="874121" y="1037192"/>
                    <a:pt x="668478" y="1108134"/>
                    <a:pt x="815340" y="1059180"/>
                  </a:cubicBezTo>
                  <a:cubicBezTo>
                    <a:pt x="837764" y="1042362"/>
                    <a:pt x="850991" y="1034687"/>
                    <a:pt x="868680" y="1013460"/>
                  </a:cubicBezTo>
                  <a:cubicBezTo>
                    <a:pt x="874543" y="1006425"/>
                    <a:pt x="877444" y="997076"/>
                    <a:pt x="883920" y="990600"/>
                  </a:cubicBezTo>
                  <a:cubicBezTo>
                    <a:pt x="927947" y="946573"/>
                    <a:pt x="885948" y="1008675"/>
                    <a:pt x="929640" y="952500"/>
                  </a:cubicBezTo>
                  <a:cubicBezTo>
                    <a:pt x="966363" y="905285"/>
                    <a:pt x="949686" y="915143"/>
                    <a:pt x="982980" y="876300"/>
                  </a:cubicBezTo>
                  <a:cubicBezTo>
                    <a:pt x="989993" y="868118"/>
                    <a:pt x="999576" y="862209"/>
                    <a:pt x="1005840" y="853440"/>
                  </a:cubicBezTo>
                  <a:cubicBezTo>
                    <a:pt x="1012442" y="844197"/>
                    <a:pt x="1015236" y="832700"/>
                    <a:pt x="1021080" y="822960"/>
                  </a:cubicBezTo>
                  <a:cubicBezTo>
                    <a:pt x="1030504" y="807254"/>
                    <a:pt x="1042665" y="793251"/>
                    <a:pt x="1051560" y="777240"/>
                  </a:cubicBezTo>
                  <a:cubicBezTo>
                    <a:pt x="1055461" y="770219"/>
                    <a:pt x="1056016" y="761763"/>
                    <a:pt x="1059180" y="754380"/>
                  </a:cubicBezTo>
                  <a:cubicBezTo>
                    <a:pt x="1063655" y="743939"/>
                    <a:pt x="1068784" y="733763"/>
                    <a:pt x="1074420" y="723900"/>
                  </a:cubicBezTo>
                  <a:cubicBezTo>
                    <a:pt x="1078964" y="715949"/>
                    <a:pt x="1084337" y="708492"/>
                    <a:pt x="1089660" y="701040"/>
                  </a:cubicBezTo>
                  <a:cubicBezTo>
                    <a:pt x="1097042" y="690706"/>
                    <a:pt x="1106121" y="681530"/>
                    <a:pt x="1112520" y="670560"/>
                  </a:cubicBezTo>
                  <a:cubicBezTo>
                    <a:pt x="1123967" y="650936"/>
                    <a:pt x="1135816" y="631153"/>
                    <a:pt x="1143000" y="609600"/>
                  </a:cubicBezTo>
                  <a:cubicBezTo>
                    <a:pt x="1145540" y="601980"/>
                    <a:pt x="1146635" y="593714"/>
                    <a:pt x="1150620" y="586740"/>
                  </a:cubicBezTo>
                  <a:cubicBezTo>
                    <a:pt x="1156921" y="575713"/>
                    <a:pt x="1167312" y="567362"/>
                    <a:pt x="1173480" y="556260"/>
                  </a:cubicBezTo>
                  <a:cubicBezTo>
                    <a:pt x="1180123" y="544303"/>
                    <a:pt x="1182077" y="530117"/>
                    <a:pt x="1188720" y="518160"/>
                  </a:cubicBezTo>
                  <a:cubicBezTo>
                    <a:pt x="1194888" y="507058"/>
                    <a:pt x="1204297" y="498084"/>
                    <a:pt x="1211580" y="487680"/>
                  </a:cubicBezTo>
                  <a:cubicBezTo>
                    <a:pt x="1266882" y="408677"/>
                    <a:pt x="1216588" y="473800"/>
                    <a:pt x="1272540" y="403860"/>
                  </a:cubicBezTo>
                  <a:cubicBezTo>
                    <a:pt x="1275080" y="391160"/>
                    <a:pt x="1275511" y="377848"/>
                    <a:pt x="1280160" y="365760"/>
                  </a:cubicBezTo>
                  <a:cubicBezTo>
                    <a:pt x="1288315" y="344556"/>
                    <a:pt x="1310640" y="304800"/>
                    <a:pt x="1310640" y="304800"/>
                  </a:cubicBezTo>
                  <a:cubicBezTo>
                    <a:pt x="1313180" y="284480"/>
                    <a:pt x="1315146" y="264080"/>
                    <a:pt x="1318260" y="243840"/>
                  </a:cubicBezTo>
                  <a:cubicBezTo>
                    <a:pt x="1327132" y="186171"/>
                    <a:pt x="1323387" y="225825"/>
                    <a:pt x="1333500" y="175260"/>
                  </a:cubicBezTo>
                  <a:cubicBezTo>
                    <a:pt x="1346911" y="108206"/>
                    <a:pt x="1333910" y="151169"/>
                    <a:pt x="1348740" y="106680"/>
                  </a:cubicBezTo>
                  <a:cubicBezTo>
                    <a:pt x="1351280" y="86360"/>
                    <a:pt x="1353464" y="65992"/>
                    <a:pt x="1356360" y="45720"/>
                  </a:cubicBezTo>
                  <a:cubicBezTo>
                    <a:pt x="1358545" y="30425"/>
                    <a:pt x="1363980" y="0"/>
                    <a:pt x="136398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371600" y="2034540"/>
              <a:ext cx="2278739" cy="1542171"/>
            </a:xfrm>
            <a:custGeom>
              <a:avLst/>
              <a:gdLst>
                <a:gd name="connsiteX0" fmla="*/ 0 w 2278739"/>
                <a:gd name="connsiteY0" fmla="*/ 708660 h 1542171"/>
                <a:gd name="connsiteX1" fmla="*/ 83820 w 2278739"/>
                <a:gd name="connsiteY1" fmla="*/ 762000 h 1542171"/>
                <a:gd name="connsiteX2" fmla="*/ 129540 w 2278739"/>
                <a:gd name="connsiteY2" fmla="*/ 800100 h 1542171"/>
                <a:gd name="connsiteX3" fmla="*/ 144780 w 2278739"/>
                <a:gd name="connsiteY3" fmla="*/ 830580 h 1542171"/>
                <a:gd name="connsiteX4" fmla="*/ 190500 w 2278739"/>
                <a:gd name="connsiteY4" fmla="*/ 891540 h 1542171"/>
                <a:gd name="connsiteX5" fmla="*/ 213360 w 2278739"/>
                <a:gd name="connsiteY5" fmla="*/ 944880 h 1542171"/>
                <a:gd name="connsiteX6" fmla="*/ 228600 w 2278739"/>
                <a:gd name="connsiteY6" fmla="*/ 975360 h 1542171"/>
                <a:gd name="connsiteX7" fmla="*/ 281940 w 2278739"/>
                <a:gd name="connsiteY7" fmla="*/ 1059180 h 1542171"/>
                <a:gd name="connsiteX8" fmla="*/ 297180 w 2278739"/>
                <a:gd name="connsiteY8" fmla="*/ 1082040 h 1542171"/>
                <a:gd name="connsiteX9" fmla="*/ 312420 w 2278739"/>
                <a:gd name="connsiteY9" fmla="*/ 1104900 h 1542171"/>
                <a:gd name="connsiteX10" fmla="*/ 373380 w 2278739"/>
                <a:gd name="connsiteY10" fmla="*/ 1173480 h 1542171"/>
                <a:gd name="connsiteX11" fmla="*/ 396240 w 2278739"/>
                <a:gd name="connsiteY11" fmla="*/ 1188720 h 1542171"/>
                <a:gd name="connsiteX12" fmla="*/ 426720 w 2278739"/>
                <a:gd name="connsiteY12" fmla="*/ 1219200 h 1542171"/>
                <a:gd name="connsiteX13" fmla="*/ 449580 w 2278739"/>
                <a:gd name="connsiteY13" fmla="*/ 1234440 h 1542171"/>
                <a:gd name="connsiteX14" fmla="*/ 472440 w 2278739"/>
                <a:gd name="connsiteY14" fmla="*/ 1257300 h 1542171"/>
                <a:gd name="connsiteX15" fmla="*/ 495300 w 2278739"/>
                <a:gd name="connsiteY15" fmla="*/ 1272540 h 1542171"/>
                <a:gd name="connsiteX16" fmla="*/ 525780 w 2278739"/>
                <a:gd name="connsiteY16" fmla="*/ 1295400 h 1542171"/>
                <a:gd name="connsiteX17" fmla="*/ 548640 w 2278739"/>
                <a:gd name="connsiteY17" fmla="*/ 1310640 h 1542171"/>
                <a:gd name="connsiteX18" fmla="*/ 571500 w 2278739"/>
                <a:gd name="connsiteY18" fmla="*/ 1333500 h 1542171"/>
                <a:gd name="connsiteX19" fmla="*/ 609600 w 2278739"/>
                <a:gd name="connsiteY19" fmla="*/ 1356360 h 1542171"/>
                <a:gd name="connsiteX20" fmla="*/ 655320 w 2278739"/>
                <a:gd name="connsiteY20" fmla="*/ 1386840 h 1542171"/>
                <a:gd name="connsiteX21" fmla="*/ 678180 w 2278739"/>
                <a:gd name="connsiteY21" fmla="*/ 1402080 h 1542171"/>
                <a:gd name="connsiteX22" fmla="*/ 708660 w 2278739"/>
                <a:gd name="connsiteY22" fmla="*/ 1417320 h 1542171"/>
                <a:gd name="connsiteX23" fmla="*/ 731520 w 2278739"/>
                <a:gd name="connsiteY23" fmla="*/ 1440180 h 1542171"/>
                <a:gd name="connsiteX24" fmla="*/ 769620 w 2278739"/>
                <a:gd name="connsiteY24" fmla="*/ 1455420 h 1542171"/>
                <a:gd name="connsiteX25" fmla="*/ 822960 w 2278739"/>
                <a:gd name="connsiteY25" fmla="*/ 1485900 h 1542171"/>
                <a:gd name="connsiteX26" fmla="*/ 845820 w 2278739"/>
                <a:gd name="connsiteY26" fmla="*/ 1501140 h 1542171"/>
                <a:gd name="connsiteX27" fmla="*/ 868680 w 2278739"/>
                <a:gd name="connsiteY27" fmla="*/ 1508760 h 1542171"/>
                <a:gd name="connsiteX28" fmla="*/ 1021080 w 2278739"/>
                <a:gd name="connsiteY28" fmla="*/ 1516380 h 1542171"/>
                <a:gd name="connsiteX29" fmla="*/ 1074420 w 2278739"/>
                <a:gd name="connsiteY29" fmla="*/ 1531620 h 1542171"/>
                <a:gd name="connsiteX30" fmla="*/ 1485900 w 2278739"/>
                <a:gd name="connsiteY30" fmla="*/ 1531620 h 1542171"/>
                <a:gd name="connsiteX31" fmla="*/ 1546860 w 2278739"/>
                <a:gd name="connsiteY31" fmla="*/ 1516380 h 1542171"/>
                <a:gd name="connsiteX32" fmla="*/ 1569720 w 2278739"/>
                <a:gd name="connsiteY32" fmla="*/ 1508760 h 1542171"/>
                <a:gd name="connsiteX33" fmla="*/ 1638300 w 2278739"/>
                <a:gd name="connsiteY33" fmla="*/ 1470660 h 1542171"/>
                <a:gd name="connsiteX34" fmla="*/ 1737360 w 2278739"/>
                <a:gd name="connsiteY34" fmla="*/ 1394460 h 1542171"/>
                <a:gd name="connsiteX35" fmla="*/ 1760220 w 2278739"/>
                <a:gd name="connsiteY35" fmla="*/ 1379220 h 1542171"/>
                <a:gd name="connsiteX36" fmla="*/ 1790700 w 2278739"/>
                <a:gd name="connsiteY36" fmla="*/ 1348740 h 1542171"/>
                <a:gd name="connsiteX37" fmla="*/ 1866900 w 2278739"/>
                <a:gd name="connsiteY37" fmla="*/ 1303020 h 1542171"/>
                <a:gd name="connsiteX38" fmla="*/ 1950720 w 2278739"/>
                <a:gd name="connsiteY38" fmla="*/ 1249680 h 1542171"/>
                <a:gd name="connsiteX39" fmla="*/ 1996440 w 2278739"/>
                <a:gd name="connsiteY39" fmla="*/ 1226820 h 1542171"/>
                <a:gd name="connsiteX40" fmla="*/ 2019300 w 2278739"/>
                <a:gd name="connsiteY40" fmla="*/ 1211580 h 1542171"/>
                <a:gd name="connsiteX41" fmla="*/ 2087880 w 2278739"/>
                <a:gd name="connsiteY41" fmla="*/ 1158240 h 1542171"/>
                <a:gd name="connsiteX42" fmla="*/ 2133600 w 2278739"/>
                <a:gd name="connsiteY42" fmla="*/ 1097280 h 1542171"/>
                <a:gd name="connsiteX43" fmla="*/ 2186940 w 2278739"/>
                <a:gd name="connsiteY43" fmla="*/ 1013460 h 1542171"/>
                <a:gd name="connsiteX44" fmla="*/ 2202180 w 2278739"/>
                <a:gd name="connsiteY44" fmla="*/ 990600 h 1542171"/>
                <a:gd name="connsiteX45" fmla="*/ 2232660 w 2278739"/>
                <a:gd name="connsiteY45" fmla="*/ 929640 h 1542171"/>
                <a:gd name="connsiteX46" fmla="*/ 2247900 w 2278739"/>
                <a:gd name="connsiteY46" fmla="*/ 876300 h 1542171"/>
                <a:gd name="connsiteX47" fmla="*/ 2255520 w 2278739"/>
                <a:gd name="connsiteY47" fmla="*/ 266700 h 1542171"/>
                <a:gd name="connsiteX48" fmla="*/ 2263140 w 2278739"/>
                <a:gd name="connsiteY48" fmla="*/ 220980 h 1542171"/>
                <a:gd name="connsiteX49" fmla="*/ 2270760 w 2278739"/>
                <a:gd name="connsiteY49" fmla="*/ 114300 h 1542171"/>
                <a:gd name="connsiteX50" fmla="*/ 2278380 w 2278739"/>
                <a:gd name="connsiteY50" fmla="*/ 0 h 1542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278739" h="1542171">
                  <a:moveTo>
                    <a:pt x="0" y="708660"/>
                  </a:moveTo>
                  <a:cubicBezTo>
                    <a:pt x="53806" y="740944"/>
                    <a:pt x="25777" y="723305"/>
                    <a:pt x="83820" y="762000"/>
                  </a:cubicBezTo>
                  <a:cubicBezTo>
                    <a:pt x="102048" y="774152"/>
                    <a:pt x="116206" y="781432"/>
                    <a:pt x="129540" y="800100"/>
                  </a:cubicBezTo>
                  <a:cubicBezTo>
                    <a:pt x="136142" y="809343"/>
                    <a:pt x="139144" y="820717"/>
                    <a:pt x="144780" y="830580"/>
                  </a:cubicBezTo>
                  <a:cubicBezTo>
                    <a:pt x="165165" y="866253"/>
                    <a:pt x="161184" y="847566"/>
                    <a:pt x="190500" y="891540"/>
                  </a:cubicBezTo>
                  <a:cubicBezTo>
                    <a:pt x="210718" y="921867"/>
                    <a:pt x="201168" y="916432"/>
                    <a:pt x="213360" y="944880"/>
                  </a:cubicBezTo>
                  <a:cubicBezTo>
                    <a:pt x="217835" y="955321"/>
                    <a:pt x="223083" y="965430"/>
                    <a:pt x="228600" y="975360"/>
                  </a:cubicBezTo>
                  <a:cubicBezTo>
                    <a:pt x="246535" y="1007644"/>
                    <a:pt x="260989" y="1027753"/>
                    <a:pt x="281940" y="1059180"/>
                  </a:cubicBezTo>
                  <a:lnTo>
                    <a:pt x="297180" y="1082040"/>
                  </a:lnTo>
                  <a:cubicBezTo>
                    <a:pt x="302260" y="1089660"/>
                    <a:pt x="306699" y="1097749"/>
                    <a:pt x="312420" y="1104900"/>
                  </a:cubicBezTo>
                  <a:cubicBezTo>
                    <a:pt x="334596" y="1132621"/>
                    <a:pt x="346665" y="1150582"/>
                    <a:pt x="373380" y="1173480"/>
                  </a:cubicBezTo>
                  <a:cubicBezTo>
                    <a:pt x="380333" y="1179440"/>
                    <a:pt x="389287" y="1182760"/>
                    <a:pt x="396240" y="1188720"/>
                  </a:cubicBezTo>
                  <a:cubicBezTo>
                    <a:pt x="407149" y="1198071"/>
                    <a:pt x="415811" y="1209849"/>
                    <a:pt x="426720" y="1219200"/>
                  </a:cubicBezTo>
                  <a:cubicBezTo>
                    <a:pt x="433673" y="1225160"/>
                    <a:pt x="442545" y="1228577"/>
                    <a:pt x="449580" y="1234440"/>
                  </a:cubicBezTo>
                  <a:cubicBezTo>
                    <a:pt x="457859" y="1241339"/>
                    <a:pt x="464161" y="1250401"/>
                    <a:pt x="472440" y="1257300"/>
                  </a:cubicBezTo>
                  <a:cubicBezTo>
                    <a:pt x="479475" y="1263163"/>
                    <a:pt x="487848" y="1267217"/>
                    <a:pt x="495300" y="1272540"/>
                  </a:cubicBezTo>
                  <a:cubicBezTo>
                    <a:pt x="505634" y="1279922"/>
                    <a:pt x="515446" y="1288018"/>
                    <a:pt x="525780" y="1295400"/>
                  </a:cubicBezTo>
                  <a:cubicBezTo>
                    <a:pt x="533232" y="1300723"/>
                    <a:pt x="541605" y="1304777"/>
                    <a:pt x="548640" y="1310640"/>
                  </a:cubicBezTo>
                  <a:cubicBezTo>
                    <a:pt x="556919" y="1317539"/>
                    <a:pt x="562879" y="1327034"/>
                    <a:pt x="571500" y="1333500"/>
                  </a:cubicBezTo>
                  <a:cubicBezTo>
                    <a:pt x="583348" y="1342386"/>
                    <a:pt x="597105" y="1348409"/>
                    <a:pt x="609600" y="1356360"/>
                  </a:cubicBezTo>
                  <a:cubicBezTo>
                    <a:pt x="625053" y="1366194"/>
                    <a:pt x="640080" y="1376680"/>
                    <a:pt x="655320" y="1386840"/>
                  </a:cubicBezTo>
                  <a:cubicBezTo>
                    <a:pt x="662940" y="1391920"/>
                    <a:pt x="669989" y="1397984"/>
                    <a:pt x="678180" y="1402080"/>
                  </a:cubicBezTo>
                  <a:cubicBezTo>
                    <a:pt x="688340" y="1407160"/>
                    <a:pt x="699417" y="1410718"/>
                    <a:pt x="708660" y="1417320"/>
                  </a:cubicBezTo>
                  <a:cubicBezTo>
                    <a:pt x="717429" y="1423584"/>
                    <a:pt x="722382" y="1434469"/>
                    <a:pt x="731520" y="1440180"/>
                  </a:cubicBezTo>
                  <a:cubicBezTo>
                    <a:pt x="743119" y="1447429"/>
                    <a:pt x="757663" y="1448777"/>
                    <a:pt x="769620" y="1455420"/>
                  </a:cubicBezTo>
                  <a:cubicBezTo>
                    <a:pt x="838818" y="1493863"/>
                    <a:pt x="767628" y="1467456"/>
                    <a:pt x="822960" y="1485900"/>
                  </a:cubicBezTo>
                  <a:cubicBezTo>
                    <a:pt x="830580" y="1490980"/>
                    <a:pt x="837629" y="1497044"/>
                    <a:pt x="845820" y="1501140"/>
                  </a:cubicBezTo>
                  <a:cubicBezTo>
                    <a:pt x="853004" y="1504732"/>
                    <a:pt x="860678" y="1508064"/>
                    <a:pt x="868680" y="1508760"/>
                  </a:cubicBezTo>
                  <a:cubicBezTo>
                    <a:pt x="919352" y="1513166"/>
                    <a:pt x="970280" y="1513840"/>
                    <a:pt x="1021080" y="1516380"/>
                  </a:cubicBezTo>
                  <a:cubicBezTo>
                    <a:pt x="1038860" y="1521460"/>
                    <a:pt x="1056288" y="1527994"/>
                    <a:pt x="1074420" y="1531620"/>
                  </a:cubicBezTo>
                  <a:cubicBezTo>
                    <a:pt x="1191503" y="1555037"/>
                    <a:pt x="1456424" y="1532261"/>
                    <a:pt x="1485900" y="1531620"/>
                  </a:cubicBezTo>
                  <a:cubicBezTo>
                    <a:pt x="1538155" y="1514202"/>
                    <a:pt x="1473298" y="1534770"/>
                    <a:pt x="1546860" y="1516380"/>
                  </a:cubicBezTo>
                  <a:cubicBezTo>
                    <a:pt x="1554652" y="1514432"/>
                    <a:pt x="1562100" y="1511300"/>
                    <a:pt x="1569720" y="1508760"/>
                  </a:cubicBezTo>
                  <a:cubicBezTo>
                    <a:pt x="1622123" y="1473825"/>
                    <a:pt x="1598064" y="1484072"/>
                    <a:pt x="1638300" y="1470660"/>
                  </a:cubicBezTo>
                  <a:cubicBezTo>
                    <a:pt x="1716905" y="1409523"/>
                    <a:pt x="1683712" y="1434696"/>
                    <a:pt x="1737360" y="1394460"/>
                  </a:cubicBezTo>
                  <a:cubicBezTo>
                    <a:pt x="1744686" y="1388965"/>
                    <a:pt x="1753267" y="1385180"/>
                    <a:pt x="1760220" y="1379220"/>
                  </a:cubicBezTo>
                  <a:cubicBezTo>
                    <a:pt x="1771129" y="1369869"/>
                    <a:pt x="1779008" y="1357091"/>
                    <a:pt x="1790700" y="1348740"/>
                  </a:cubicBezTo>
                  <a:cubicBezTo>
                    <a:pt x="1814804" y="1331523"/>
                    <a:pt x="1843203" y="1320793"/>
                    <a:pt x="1866900" y="1303020"/>
                  </a:cubicBezTo>
                  <a:cubicBezTo>
                    <a:pt x="1921366" y="1262170"/>
                    <a:pt x="1874093" y="1295656"/>
                    <a:pt x="1950720" y="1249680"/>
                  </a:cubicBezTo>
                  <a:cubicBezTo>
                    <a:pt x="1987649" y="1227523"/>
                    <a:pt x="1958414" y="1239495"/>
                    <a:pt x="1996440" y="1226820"/>
                  </a:cubicBezTo>
                  <a:cubicBezTo>
                    <a:pt x="2004060" y="1221740"/>
                    <a:pt x="2011974" y="1217075"/>
                    <a:pt x="2019300" y="1211580"/>
                  </a:cubicBezTo>
                  <a:cubicBezTo>
                    <a:pt x="2042468" y="1194204"/>
                    <a:pt x="2087880" y="1158240"/>
                    <a:pt x="2087880" y="1158240"/>
                  </a:cubicBezTo>
                  <a:cubicBezTo>
                    <a:pt x="2150643" y="1053635"/>
                    <a:pt x="2075268" y="1172279"/>
                    <a:pt x="2133600" y="1097280"/>
                  </a:cubicBezTo>
                  <a:cubicBezTo>
                    <a:pt x="2154381" y="1070561"/>
                    <a:pt x="2169142" y="1041937"/>
                    <a:pt x="2186940" y="1013460"/>
                  </a:cubicBezTo>
                  <a:cubicBezTo>
                    <a:pt x="2191794" y="1005694"/>
                    <a:pt x="2197100" y="998220"/>
                    <a:pt x="2202180" y="990600"/>
                  </a:cubicBezTo>
                  <a:cubicBezTo>
                    <a:pt x="2217331" y="929997"/>
                    <a:pt x="2198119" y="990086"/>
                    <a:pt x="2232660" y="929640"/>
                  </a:cubicBezTo>
                  <a:cubicBezTo>
                    <a:pt x="2237519" y="921138"/>
                    <a:pt x="2246250" y="882898"/>
                    <a:pt x="2247900" y="876300"/>
                  </a:cubicBezTo>
                  <a:cubicBezTo>
                    <a:pt x="2250440" y="673100"/>
                    <a:pt x="2250795" y="469861"/>
                    <a:pt x="2255520" y="266700"/>
                  </a:cubicBezTo>
                  <a:cubicBezTo>
                    <a:pt x="2255879" y="251254"/>
                    <a:pt x="2261603" y="236354"/>
                    <a:pt x="2263140" y="220980"/>
                  </a:cubicBezTo>
                  <a:cubicBezTo>
                    <a:pt x="2266687" y="185506"/>
                    <a:pt x="2267380" y="149790"/>
                    <a:pt x="2270760" y="114300"/>
                  </a:cubicBezTo>
                  <a:cubicBezTo>
                    <a:pt x="2281254" y="4116"/>
                    <a:pt x="2278380" y="120473"/>
                    <a:pt x="227838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04800" y="3467100"/>
              <a:ext cx="1805940" cy="1013567"/>
            </a:xfrm>
            <a:custGeom>
              <a:avLst/>
              <a:gdLst>
                <a:gd name="connsiteX0" fmla="*/ 1775460 w 1775460"/>
                <a:gd name="connsiteY0" fmla="*/ 0 h 1013567"/>
                <a:gd name="connsiteX1" fmla="*/ 1760220 w 1775460"/>
                <a:gd name="connsiteY1" fmla="*/ 38100 h 1013567"/>
                <a:gd name="connsiteX2" fmla="*/ 1744980 w 1775460"/>
                <a:gd name="connsiteY2" fmla="*/ 83820 h 1013567"/>
                <a:gd name="connsiteX3" fmla="*/ 1714500 w 1775460"/>
                <a:gd name="connsiteY3" fmla="*/ 152400 h 1013567"/>
                <a:gd name="connsiteX4" fmla="*/ 1691640 w 1775460"/>
                <a:gd name="connsiteY4" fmla="*/ 205740 h 1013567"/>
                <a:gd name="connsiteX5" fmla="*/ 1668780 w 1775460"/>
                <a:gd name="connsiteY5" fmla="*/ 266700 h 1013567"/>
                <a:gd name="connsiteX6" fmla="*/ 1661160 w 1775460"/>
                <a:gd name="connsiteY6" fmla="*/ 297180 h 1013567"/>
                <a:gd name="connsiteX7" fmla="*/ 1638300 w 1775460"/>
                <a:gd name="connsiteY7" fmla="*/ 365760 h 1013567"/>
                <a:gd name="connsiteX8" fmla="*/ 1623060 w 1775460"/>
                <a:gd name="connsiteY8" fmla="*/ 411480 h 1013567"/>
                <a:gd name="connsiteX9" fmla="*/ 1607820 w 1775460"/>
                <a:gd name="connsiteY9" fmla="*/ 441960 h 1013567"/>
                <a:gd name="connsiteX10" fmla="*/ 1592580 w 1775460"/>
                <a:gd name="connsiteY10" fmla="*/ 495300 h 1013567"/>
                <a:gd name="connsiteX11" fmla="*/ 1562100 w 1775460"/>
                <a:gd name="connsiteY11" fmla="*/ 548640 h 1013567"/>
                <a:gd name="connsiteX12" fmla="*/ 1516380 w 1775460"/>
                <a:gd name="connsiteY12" fmla="*/ 647700 h 1013567"/>
                <a:gd name="connsiteX13" fmla="*/ 1470660 w 1775460"/>
                <a:gd name="connsiteY13" fmla="*/ 693420 h 1013567"/>
                <a:gd name="connsiteX14" fmla="*/ 1417320 w 1775460"/>
                <a:gd name="connsiteY14" fmla="*/ 769620 h 1013567"/>
                <a:gd name="connsiteX15" fmla="*/ 1394460 w 1775460"/>
                <a:gd name="connsiteY15" fmla="*/ 777240 h 1013567"/>
                <a:gd name="connsiteX16" fmla="*/ 1356360 w 1775460"/>
                <a:gd name="connsiteY16" fmla="*/ 807720 h 1013567"/>
                <a:gd name="connsiteX17" fmla="*/ 1303020 w 1775460"/>
                <a:gd name="connsiteY17" fmla="*/ 830580 h 1013567"/>
                <a:gd name="connsiteX18" fmla="*/ 1264920 w 1775460"/>
                <a:gd name="connsiteY18" fmla="*/ 845820 h 1013567"/>
                <a:gd name="connsiteX19" fmla="*/ 1211580 w 1775460"/>
                <a:gd name="connsiteY19" fmla="*/ 861060 h 1013567"/>
                <a:gd name="connsiteX20" fmla="*/ 1181100 w 1775460"/>
                <a:gd name="connsiteY20" fmla="*/ 876300 h 1013567"/>
                <a:gd name="connsiteX21" fmla="*/ 1150620 w 1775460"/>
                <a:gd name="connsiteY21" fmla="*/ 883920 h 1013567"/>
                <a:gd name="connsiteX22" fmla="*/ 1089660 w 1775460"/>
                <a:gd name="connsiteY22" fmla="*/ 906780 h 1013567"/>
                <a:gd name="connsiteX23" fmla="*/ 1043940 w 1775460"/>
                <a:gd name="connsiteY23" fmla="*/ 929640 h 1013567"/>
                <a:gd name="connsiteX24" fmla="*/ 990600 w 1775460"/>
                <a:gd name="connsiteY24" fmla="*/ 952500 h 1013567"/>
                <a:gd name="connsiteX25" fmla="*/ 960120 w 1775460"/>
                <a:gd name="connsiteY25" fmla="*/ 960120 h 1013567"/>
                <a:gd name="connsiteX26" fmla="*/ 891540 w 1775460"/>
                <a:gd name="connsiteY26" fmla="*/ 982980 h 1013567"/>
                <a:gd name="connsiteX27" fmla="*/ 853440 w 1775460"/>
                <a:gd name="connsiteY27" fmla="*/ 990600 h 1013567"/>
                <a:gd name="connsiteX28" fmla="*/ 822960 w 1775460"/>
                <a:gd name="connsiteY28" fmla="*/ 998220 h 1013567"/>
                <a:gd name="connsiteX29" fmla="*/ 38100 w 1775460"/>
                <a:gd name="connsiteY29" fmla="*/ 1005840 h 1013567"/>
                <a:gd name="connsiteX30" fmla="*/ 0 w 1775460"/>
                <a:gd name="connsiteY30" fmla="*/ 1013460 h 1013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75460" h="1013567">
                  <a:moveTo>
                    <a:pt x="1775460" y="0"/>
                  </a:moveTo>
                  <a:cubicBezTo>
                    <a:pt x="1770380" y="12700"/>
                    <a:pt x="1764894" y="25245"/>
                    <a:pt x="1760220" y="38100"/>
                  </a:cubicBezTo>
                  <a:cubicBezTo>
                    <a:pt x="1754730" y="53197"/>
                    <a:pt x="1750946" y="68905"/>
                    <a:pt x="1744980" y="83820"/>
                  </a:cubicBezTo>
                  <a:cubicBezTo>
                    <a:pt x="1718425" y="150207"/>
                    <a:pt x="1740217" y="75248"/>
                    <a:pt x="1714500" y="152400"/>
                  </a:cubicBezTo>
                  <a:cubicBezTo>
                    <a:pt x="1698098" y="201606"/>
                    <a:pt x="1718426" y="165560"/>
                    <a:pt x="1691640" y="205740"/>
                  </a:cubicBezTo>
                  <a:cubicBezTo>
                    <a:pt x="1672314" y="302371"/>
                    <a:pt x="1698212" y="198026"/>
                    <a:pt x="1668780" y="266700"/>
                  </a:cubicBezTo>
                  <a:cubicBezTo>
                    <a:pt x="1664655" y="276326"/>
                    <a:pt x="1664240" y="287170"/>
                    <a:pt x="1661160" y="297180"/>
                  </a:cubicBezTo>
                  <a:cubicBezTo>
                    <a:pt x="1654074" y="320211"/>
                    <a:pt x="1645920" y="342900"/>
                    <a:pt x="1638300" y="365760"/>
                  </a:cubicBezTo>
                  <a:cubicBezTo>
                    <a:pt x="1633220" y="381000"/>
                    <a:pt x="1630244" y="397112"/>
                    <a:pt x="1623060" y="411480"/>
                  </a:cubicBezTo>
                  <a:cubicBezTo>
                    <a:pt x="1617980" y="421640"/>
                    <a:pt x="1611702" y="431285"/>
                    <a:pt x="1607820" y="441960"/>
                  </a:cubicBezTo>
                  <a:cubicBezTo>
                    <a:pt x="1601501" y="459338"/>
                    <a:pt x="1598899" y="477922"/>
                    <a:pt x="1592580" y="495300"/>
                  </a:cubicBezTo>
                  <a:cubicBezTo>
                    <a:pt x="1565606" y="569478"/>
                    <a:pt x="1589799" y="487702"/>
                    <a:pt x="1562100" y="548640"/>
                  </a:cubicBezTo>
                  <a:cubicBezTo>
                    <a:pt x="1543309" y="589979"/>
                    <a:pt x="1544079" y="613845"/>
                    <a:pt x="1516380" y="647700"/>
                  </a:cubicBezTo>
                  <a:cubicBezTo>
                    <a:pt x="1502732" y="664381"/>
                    <a:pt x="1485900" y="678180"/>
                    <a:pt x="1470660" y="693420"/>
                  </a:cubicBezTo>
                  <a:cubicBezTo>
                    <a:pt x="1467018" y="697062"/>
                    <a:pt x="1427677" y="760989"/>
                    <a:pt x="1417320" y="769620"/>
                  </a:cubicBezTo>
                  <a:cubicBezTo>
                    <a:pt x="1411150" y="774762"/>
                    <a:pt x="1402080" y="774700"/>
                    <a:pt x="1394460" y="777240"/>
                  </a:cubicBezTo>
                  <a:cubicBezTo>
                    <a:pt x="1381760" y="787400"/>
                    <a:pt x="1369892" y="798698"/>
                    <a:pt x="1356360" y="807720"/>
                  </a:cubicBezTo>
                  <a:cubicBezTo>
                    <a:pt x="1333423" y="823012"/>
                    <a:pt x="1326243" y="821871"/>
                    <a:pt x="1303020" y="830580"/>
                  </a:cubicBezTo>
                  <a:cubicBezTo>
                    <a:pt x="1290213" y="835383"/>
                    <a:pt x="1277896" y="841495"/>
                    <a:pt x="1264920" y="845820"/>
                  </a:cubicBezTo>
                  <a:cubicBezTo>
                    <a:pt x="1235919" y="855487"/>
                    <a:pt x="1237264" y="850052"/>
                    <a:pt x="1211580" y="861060"/>
                  </a:cubicBezTo>
                  <a:cubicBezTo>
                    <a:pt x="1201139" y="865535"/>
                    <a:pt x="1191736" y="872312"/>
                    <a:pt x="1181100" y="876300"/>
                  </a:cubicBezTo>
                  <a:cubicBezTo>
                    <a:pt x="1171294" y="879977"/>
                    <a:pt x="1160426" y="880243"/>
                    <a:pt x="1150620" y="883920"/>
                  </a:cubicBezTo>
                  <a:cubicBezTo>
                    <a:pt x="1070926" y="913805"/>
                    <a:pt x="1167897" y="887221"/>
                    <a:pt x="1089660" y="906780"/>
                  </a:cubicBezTo>
                  <a:cubicBezTo>
                    <a:pt x="1045729" y="936068"/>
                    <a:pt x="1088107" y="910711"/>
                    <a:pt x="1043940" y="929640"/>
                  </a:cubicBezTo>
                  <a:cubicBezTo>
                    <a:pt x="1003300" y="947057"/>
                    <a:pt x="1026341" y="942288"/>
                    <a:pt x="990600" y="952500"/>
                  </a:cubicBezTo>
                  <a:cubicBezTo>
                    <a:pt x="980530" y="955377"/>
                    <a:pt x="970130" y="957040"/>
                    <a:pt x="960120" y="960120"/>
                  </a:cubicBezTo>
                  <a:cubicBezTo>
                    <a:pt x="937089" y="967206"/>
                    <a:pt x="914400" y="975360"/>
                    <a:pt x="891540" y="982980"/>
                  </a:cubicBezTo>
                  <a:cubicBezTo>
                    <a:pt x="879253" y="987076"/>
                    <a:pt x="866083" y="987790"/>
                    <a:pt x="853440" y="990600"/>
                  </a:cubicBezTo>
                  <a:cubicBezTo>
                    <a:pt x="843217" y="992872"/>
                    <a:pt x="833431" y="998024"/>
                    <a:pt x="822960" y="998220"/>
                  </a:cubicBezTo>
                  <a:lnTo>
                    <a:pt x="38100" y="1005840"/>
                  </a:lnTo>
                  <a:cubicBezTo>
                    <a:pt x="10421" y="1015066"/>
                    <a:pt x="23272" y="1013460"/>
                    <a:pt x="0" y="101346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584960" y="4320540"/>
              <a:ext cx="891540" cy="1363980"/>
            </a:xfrm>
            <a:custGeom>
              <a:avLst/>
              <a:gdLst>
                <a:gd name="connsiteX0" fmla="*/ 0 w 891540"/>
                <a:gd name="connsiteY0" fmla="*/ 0 h 1363980"/>
                <a:gd name="connsiteX1" fmla="*/ 38100 w 891540"/>
                <a:gd name="connsiteY1" fmla="*/ 15240 h 1363980"/>
                <a:gd name="connsiteX2" fmla="*/ 60960 w 891540"/>
                <a:gd name="connsiteY2" fmla="*/ 22860 h 1363980"/>
                <a:gd name="connsiteX3" fmla="*/ 83820 w 891540"/>
                <a:gd name="connsiteY3" fmla="*/ 45720 h 1363980"/>
                <a:gd name="connsiteX4" fmla="*/ 106680 w 891540"/>
                <a:gd name="connsiteY4" fmla="*/ 60960 h 1363980"/>
                <a:gd name="connsiteX5" fmla="*/ 129540 w 891540"/>
                <a:gd name="connsiteY5" fmla="*/ 83820 h 1363980"/>
                <a:gd name="connsiteX6" fmla="*/ 160020 w 891540"/>
                <a:gd name="connsiteY6" fmla="*/ 99060 h 1363980"/>
                <a:gd name="connsiteX7" fmla="*/ 205740 w 891540"/>
                <a:gd name="connsiteY7" fmla="*/ 144780 h 1363980"/>
                <a:gd name="connsiteX8" fmla="*/ 251460 w 891540"/>
                <a:gd name="connsiteY8" fmla="*/ 175260 h 1363980"/>
                <a:gd name="connsiteX9" fmla="*/ 304800 w 891540"/>
                <a:gd name="connsiteY9" fmla="*/ 213360 h 1363980"/>
                <a:gd name="connsiteX10" fmla="*/ 327660 w 891540"/>
                <a:gd name="connsiteY10" fmla="*/ 243840 h 1363980"/>
                <a:gd name="connsiteX11" fmla="*/ 350520 w 891540"/>
                <a:gd name="connsiteY11" fmla="*/ 266700 h 1363980"/>
                <a:gd name="connsiteX12" fmla="*/ 358140 w 891540"/>
                <a:gd name="connsiteY12" fmla="*/ 289560 h 1363980"/>
                <a:gd name="connsiteX13" fmla="*/ 396240 w 891540"/>
                <a:gd name="connsiteY13" fmla="*/ 342900 h 1363980"/>
                <a:gd name="connsiteX14" fmla="*/ 426720 w 891540"/>
                <a:gd name="connsiteY14" fmla="*/ 396240 h 1363980"/>
                <a:gd name="connsiteX15" fmla="*/ 449580 w 891540"/>
                <a:gd name="connsiteY15" fmla="*/ 426720 h 1363980"/>
                <a:gd name="connsiteX16" fmla="*/ 464820 w 891540"/>
                <a:gd name="connsiteY16" fmla="*/ 457200 h 1363980"/>
                <a:gd name="connsiteX17" fmla="*/ 487680 w 891540"/>
                <a:gd name="connsiteY17" fmla="*/ 495300 h 1363980"/>
                <a:gd name="connsiteX18" fmla="*/ 495300 w 891540"/>
                <a:gd name="connsiteY18" fmla="*/ 518160 h 1363980"/>
                <a:gd name="connsiteX19" fmla="*/ 510540 w 891540"/>
                <a:gd name="connsiteY19" fmla="*/ 541020 h 1363980"/>
                <a:gd name="connsiteX20" fmla="*/ 518160 w 891540"/>
                <a:gd name="connsiteY20" fmla="*/ 563880 h 1363980"/>
                <a:gd name="connsiteX21" fmla="*/ 548640 w 891540"/>
                <a:gd name="connsiteY21" fmla="*/ 617220 h 1363980"/>
                <a:gd name="connsiteX22" fmla="*/ 556260 w 891540"/>
                <a:gd name="connsiteY22" fmla="*/ 640080 h 1363980"/>
                <a:gd name="connsiteX23" fmla="*/ 571500 w 891540"/>
                <a:gd name="connsiteY23" fmla="*/ 662940 h 1363980"/>
                <a:gd name="connsiteX24" fmla="*/ 579120 w 891540"/>
                <a:gd name="connsiteY24" fmla="*/ 685800 h 1363980"/>
                <a:gd name="connsiteX25" fmla="*/ 594360 w 891540"/>
                <a:gd name="connsiteY25" fmla="*/ 716280 h 1363980"/>
                <a:gd name="connsiteX26" fmla="*/ 609600 w 891540"/>
                <a:gd name="connsiteY26" fmla="*/ 762000 h 1363980"/>
                <a:gd name="connsiteX27" fmla="*/ 640080 w 891540"/>
                <a:gd name="connsiteY27" fmla="*/ 822960 h 1363980"/>
                <a:gd name="connsiteX28" fmla="*/ 655320 w 891540"/>
                <a:gd name="connsiteY28" fmla="*/ 868680 h 1363980"/>
                <a:gd name="connsiteX29" fmla="*/ 670560 w 891540"/>
                <a:gd name="connsiteY29" fmla="*/ 899160 h 1363980"/>
                <a:gd name="connsiteX30" fmla="*/ 678180 w 891540"/>
                <a:gd name="connsiteY30" fmla="*/ 929640 h 1363980"/>
                <a:gd name="connsiteX31" fmla="*/ 693420 w 891540"/>
                <a:gd name="connsiteY31" fmla="*/ 960120 h 1363980"/>
                <a:gd name="connsiteX32" fmla="*/ 701040 w 891540"/>
                <a:gd name="connsiteY32" fmla="*/ 982980 h 1363980"/>
                <a:gd name="connsiteX33" fmla="*/ 723900 w 891540"/>
                <a:gd name="connsiteY33" fmla="*/ 1021080 h 1363980"/>
                <a:gd name="connsiteX34" fmla="*/ 731520 w 891540"/>
                <a:gd name="connsiteY34" fmla="*/ 1043940 h 1363980"/>
                <a:gd name="connsiteX35" fmla="*/ 746760 w 891540"/>
                <a:gd name="connsiteY35" fmla="*/ 1066800 h 1363980"/>
                <a:gd name="connsiteX36" fmla="*/ 769620 w 891540"/>
                <a:gd name="connsiteY36" fmla="*/ 1112520 h 1363980"/>
                <a:gd name="connsiteX37" fmla="*/ 784860 w 891540"/>
                <a:gd name="connsiteY37" fmla="*/ 1173480 h 1363980"/>
                <a:gd name="connsiteX38" fmla="*/ 807720 w 891540"/>
                <a:gd name="connsiteY38" fmla="*/ 1211580 h 1363980"/>
                <a:gd name="connsiteX39" fmla="*/ 822960 w 891540"/>
                <a:gd name="connsiteY39" fmla="*/ 1242060 h 1363980"/>
                <a:gd name="connsiteX40" fmla="*/ 838200 w 891540"/>
                <a:gd name="connsiteY40" fmla="*/ 1264920 h 1363980"/>
                <a:gd name="connsiteX41" fmla="*/ 845820 w 891540"/>
                <a:gd name="connsiteY41" fmla="*/ 1287780 h 1363980"/>
                <a:gd name="connsiteX42" fmla="*/ 861060 w 891540"/>
                <a:gd name="connsiteY42" fmla="*/ 1310640 h 1363980"/>
                <a:gd name="connsiteX43" fmla="*/ 891540 w 891540"/>
                <a:gd name="connsiteY43" fmla="*/ 1363980 h 136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891540" h="1363980">
                  <a:moveTo>
                    <a:pt x="0" y="0"/>
                  </a:moveTo>
                  <a:cubicBezTo>
                    <a:pt x="12700" y="5080"/>
                    <a:pt x="25293" y="10437"/>
                    <a:pt x="38100" y="15240"/>
                  </a:cubicBezTo>
                  <a:cubicBezTo>
                    <a:pt x="45621" y="18060"/>
                    <a:pt x="54277" y="18405"/>
                    <a:pt x="60960" y="22860"/>
                  </a:cubicBezTo>
                  <a:cubicBezTo>
                    <a:pt x="69926" y="28838"/>
                    <a:pt x="75541" y="38821"/>
                    <a:pt x="83820" y="45720"/>
                  </a:cubicBezTo>
                  <a:cubicBezTo>
                    <a:pt x="90855" y="51583"/>
                    <a:pt x="99645" y="55097"/>
                    <a:pt x="106680" y="60960"/>
                  </a:cubicBezTo>
                  <a:cubicBezTo>
                    <a:pt x="114959" y="67859"/>
                    <a:pt x="120771" y="77556"/>
                    <a:pt x="129540" y="83820"/>
                  </a:cubicBezTo>
                  <a:cubicBezTo>
                    <a:pt x="138783" y="90422"/>
                    <a:pt x="151150" y="91964"/>
                    <a:pt x="160020" y="99060"/>
                  </a:cubicBezTo>
                  <a:cubicBezTo>
                    <a:pt x="176850" y="112524"/>
                    <a:pt x="190500" y="129540"/>
                    <a:pt x="205740" y="144780"/>
                  </a:cubicBezTo>
                  <a:cubicBezTo>
                    <a:pt x="218692" y="157732"/>
                    <a:pt x="238508" y="162308"/>
                    <a:pt x="251460" y="175260"/>
                  </a:cubicBezTo>
                  <a:cubicBezTo>
                    <a:pt x="282352" y="206152"/>
                    <a:pt x="264681" y="193301"/>
                    <a:pt x="304800" y="213360"/>
                  </a:cubicBezTo>
                  <a:cubicBezTo>
                    <a:pt x="312420" y="223520"/>
                    <a:pt x="319395" y="234197"/>
                    <a:pt x="327660" y="243840"/>
                  </a:cubicBezTo>
                  <a:cubicBezTo>
                    <a:pt x="334673" y="252022"/>
                    <a:pt x="344542" y="257734"/>
                    <a:pt x="350520" y="266700"/>
                  </a:cubicBezTo>
                  <a:cubicBezTo>
                    <a:pt x="354975" y="273383"/>
                    <a:pt x="354548" y="282376"/>
                    <a:pt x="358140" y="289560"/>
                  </a:cubicBezTo>
                  <a:cubicBezTo>
                    <a:pt x="365785" y="304851"/>
                    <a:pt x="388186" y="330244"/>
                    <a:pt x="396240" y="342900"/>
                  </a:cubicBezTo>
                  <a:cubicBezTo>
                    <a:pt x="407234" y="360177"/>
                    <a:pt x="415726" y="378963"/>
                    <a:pt x="426720" y="396240"/>
                  </a:cubicBezTo>
                  <a:cubicBezTo>
                    <a:pt x="433538" y="406955"/>
                    <a:pt x="442849" y="415950"/>
                    <a:pt x="449580" y="426720"/>
                  </a:cubicBezTo>
                  <a:cubicBezTo>
                    <a:pt x="455600" y="436353"/>
                    <a:pt x="459303" y="447270"/>
                    <a:pt x="464820" y="457200"/>
                  </a:cubicBezTo>
                  <a:cubicBezTo>
                    <a:pt x="472013" y="470147"/>
                    <a:pt x="481056" y="482053"/>
                    <a:pt x="487680" y="495300"/>
                  </a:cubicBezTo>
                  <a:cubicBezTo>
                    <a:pt x="491272" y="502484"/>
                    <a:pt x="491708" y="510976"/>
                    <a:pt x="495300" y="518160"/>
                  </a:cubicBezTo>
                  <a:cubicBezTo>
                    <a:pt x="499396" y="526351"/>
                    <a:pt x="506444" y="532829"/>
                    <a:pt x="510540" y="541020"/>
                  </a:cubicBezTo>
                  <a:cubicBezTo>
                    <a:pt x="514132" y="548204"/>
                    <a:pt x="514568" y="556696"/>
                    <a:pt x="518160" y="563880"/>
                  </a:cubicBezTo>
                  <a:cubicBezTo>
                    <a:pt x="556424" y="640407"/>
                    <a:pt x="508563" y="523706"/>
                    <a:pt x="548640" y="617220"/>
                  </a:cubicBezTo>
                  <a:cubicBezTo>
                    <a:pt x="551804" y="624603"/>
                    <a:pt x="552668" y="632896"/>
                    <a:pt x="556260" y="640080"/>
                  </a:cubicBezTo>
                  <a:cubicBezTo>
                    <a:pt x="560356" y="648271"/>
                    <a:pt x="567404" y="654749"/>
                    <a:pt x="571500" y="662940"/>
                  </a:cubicBezTo>
                  <a:cubicBezTo>
                    <a:pt x="575092" y="670124"/>
                    <a:pt x="575956" y="678417"/>
                    <a:pt x="579120" y="685800"/>
                  </a:cubicBezTo>
                  <a:cubicBezTo>
                    <a:pt x="583595" y="696241"/>
                    <a:pt x="590141" y="705733"/>
                    <a:pt x="594360" y="716280"/>
                  </a:cubicBezTo>
                  <a:cubicBezTo>
                    <a:pt x="600326" y="731195"/>
                    <a:pt x="602416" y="747632"/>
                    <a:pt x="609600" y="762000"/>
                  </a:cubicBezTo>
                  <a:cubicBezTo>
                    <a:pt x="619760" y="782320"/>
                    <a:pt x="632896" y="801407"/>
                    <a:pt x="640080" y="822960"/>
                  </a:cubicBezTo>
                  <a:cubicBezTo>
                    <a:pt x="645160" y="838200"/>
                    <a:pt x="648136" y="854312"/>
                    <a:pt x="655320" y="868680"/>
                  </a:cubicBezTo>
                  <a:cubicBezTo>
                    <a:pt x="660400" y="878840"/>
                    <a:pt x="666572" y="888524"/>
                    <a:pt x="670560" y="899160"/>
                  </a:cubicBezTo>
                  <a:cubicBezTo>
                    <a:pt x="674237" y="908966"/>
                    <a:pt x="674503" y="919834"/>
                    <a:pt x="678180" y="929640"/>
                  </a:cubicBezTo>
                  <a:cubicBezTo>
                    <a:pt x="682168" y="940276"/>
                    <a:pt x="688945" y="949679"/>
                    <a:pt x="693420" y="960120"/>
                  </a:cubicBezTo>
                  <a:cubicBezTo>
                    <a:pt x="696584" y="967503"/>
                    <a:pt x="697448" y="975796"/>
                    <a:pt x="701040" y="982980"/>
                  </a:cubicBezTo>
                  <a:cubicBezTo>
                    <a:pt x="707664" y="996227"/>
                    <a:pt x="717276" y="1007833"/>
                    <a:pt x="723900" y="1021080"/>
                  </a:cubicBezTo>
                  <a:cubicBezTo>
                    <a:pt x="727492" y="1028264"/>
                    <a:pt x="727928" y="1036756"/>
                    <a:pt x="731520" y="1043940"/>
                  </a:cubicBezTo>
                  <a:cubicBezTo>
                    <a:pt x="735616" y="1052131"/>
                    <a:pt x="742664" y="1058609"/>
                    <a:pt x="746760" y="1066800"/>
                  </a:cubicBezTo>
                  <a:cubicBezTo>
                    <a:pt x="778308" y="1129896"/>
                    <a:pt x="725944" y="1047006"/>
                    <a:pt x="769620" y="1112520"/>
                  </a:cubicBezTo>
                  <a:lnTo>
                    <a:pt x="784860" y="1173480"/>
                  </a:lnTo>
                  <a:cubicBezTo>
                    <a:pt x="788452" y="1187848"/>
                    <a:pt x="800527" y="1198633"/>
                    <a:pt x="807720" y="1211580"/>
                  </a:cubicBezTo>
                  <a:cubicBezTo>
                    <a:pt x="813237" y="1221510"/>
                    <a:pt x="817324" y="1232197"/>
                    <a:pt x="822960" y="1242060"/>
                  </a:cubicBezTo>
                  <a:cubicBezTo>
                    <a:pt x="827504" y="1250011"/>
                    <a:pt x="834104" y="1256729"/>
                    <a:pt x="838200" y="1264920"/>
                  </a:cubicBezTo>
                  <a:cubicBezTo>
                    <a:pt x="841792" y="1272104"/>
                    <a:pt x="842228" y="1280596"/>
                    <a:pt x="845820" y="1287780"/>
                  </a:cubicBezTo>
                  <a:cubicBezTo>
                    <a:pt x="849916" y="1295971"/>
                    <a:pt x="857341" y="1302271"/>
                    <a:pt x="861060" y="1310640"/>
                  </a:cubicBezTo>
                  <a:cubicBezTo>
                    <a:pt x="885397" y="1365399"/>
                    <a:pt x="859350" y="1347885"/>
                    <a:pt x="891540" y="13639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217420" y="3429000"/>
              <a:ext cx="924395" cy="1676400"/>
            </a:xfrm>
            <a:custGeom>
              <a:avLst/>
              <a:gdLst>
                <a:gd name="connsiteX0" fmla="*/ 0 w 924395"/>
                <a:gd name="connsiteY0" fmla="*/ 1676400 h 1676400"/>
                <a:gd name="connsiteX1" fmla="*/ 38100 w 924395"/>
                <a:gd name="connsiteY1" fmla="*/ 1661160 h 1676400"/>
                <a:gd name="connsiteX2" fmla="*/ 99060 w 924395"/>
                <a:gd name="connsiteY2" fmla="*/ 1638300 h 1676400"/>
                <a:gd name="connsiteX3" fmla="*/ 129540 w 924395"/>
                <a:gd name="connsiteY3" fmla="*/ 1615440 h 1676400"/>
                <a:gd name="connsiteX4" fmla="*/ 182880 w 924395"/>
                <a:gd name="connsiteY4" fmla="*/ 1592580 h 1676400"/>
                <a:gd name="connsiteX5" fmla="*/ 205740 w 924395"/>
                <a:gd name="connsiteY5" fmla="*/ 1577340 h 1676400"/>
                <a:gd name="connsiteX6" fmla="*/ 228600 w 924395"/>
                <a:gd name="connsiteY6" fmla="*/ 1554480 h 1676400"/>
                <a:gd name="connsiteX7" fmla="*/ 320040 w 924395"/>
                <a:gd name="connsiteY7" fmla="*/ 1432560 h 1676400"/>
                <a:gd name="connsiteX8" fmla="*/ 342900 w 924395"/>
                <a:gd name="connsiteY8" fmla="*/ 1386840 h 1676400"/>
                <a:gd name="connsiteX9" fmla="*/ 373380 w 924395"/>
                <a:gd name="connsiteY9" fmla="*/ 1348740 h 1676400"/>
                <a:gd name="connsiteX10" fmla="*/ 396240 w 924395"/>
                <a:gd name="connsiteY10" fmla="*/ 1303020 h 1676400"/>
                <a:gd name="connsiteX11" fmla="*/ 419100 w 924395"/>
                <a:gd name="connsiteY11" fmla="*/ 1272540 h 1676400"/>
                <a:gd name="connsiteX12" fmla="*/ 480060 w 924395"/>
                <a:gd name="connsiteY12" fmla="*/ 1165860 h 1676400"/>
                <a:gd name="connsiteX13" fmla="*/ 502920 w 924395"/>
                <a:gd name="connsiteY13" fmla="*/ 1112520 h 1676400"/>
                <a:gd name="connsiteX14" fmla="*/ 510540 w 924395"/>
                <a:gd name="connsiteY14" fmla="*/ 1089660 h 1676400"/>
                <a:gd name="connsiteX15" fmla="*/ 525780 w 924395"/>
                <a:gd name="connsiteY15" fmla="*/ 1059180 h 1676400"/>
                <a:gd name="connsiteX16" fmla="*/ 563880 w 924395"/>
                <a:gd name="connsiteY16" fmla="*/ 967740 h 1676400"/>
                <a:gd name="connsiteX17" fmla="*/ 609600 w 924395"/>
                <a:gd name="connsiteY17" fmla="*/ 899160 h 1676400"/>
                <a:gd name="connsiteX18" fmla="*/ 640080 w 924395"/>
                <a:gd name="connsiteY18" fmla="*/ 845820 h 1676400"/>
                <a:gd name="connsiteX19" fmla="*/ 655320 w 924395"/>
                <a:gd name="connsiteY19" fmla="*/ 815340 h 1676400"/>
                <a:gd name="connsiteX20" fmla="*/ 708660 w 924395"/>
                <a:gd name="connsiteY20" fmla="*/ 731520 h 1676400"/>
                <a:gd name="connsiteX21" fmla="*/ 731520 w 924395"/>
                <a:gd name="connsiteY21" fmla="*/ 693420 h 1676400"/>
                <a:gd name="connsiteX22" fmla="*/ 754380 w 924395"/>
                <a:gd name="connsiteY22" fmla="*/ 640080 h 1676400"/>
                <a:gd name="connsiteX23" fmla="*/ 792480 w 924395"/>
                <a:gd name="connsiteY23" fmla="*/ 571500 h 1676400"/>
                <a:gd name="connsiteX24" fmla="*/ 822960 w 924395"/>
                <a:gd name="connsiteY24" fmla="*/ 495300 h 1676400"/>
                <a:gd name="connsiteX25" fmla="*/ 853440 w 924395"/>
                <a:gd name="connsiteY25" fmla="*/ 426720 h 1676400"/>
                <a:gd name="connsiteX26" fmla="*/ 868680 w 924395"/>
                <a:gd name="connsiteY26" fmla="*/ 373380 h 1676400"/>
                <a:gd name="connsiteX27" fmla="*/ 876300 w 924395"/>
                <a:gd name="connsiteY27" fmla="*/ 335280 h 1676400"/>
                <a:gd name="connsiteX28" fmla="*/ 891540 w 924395"/>
                <a:gd name="connsiteY28" fmla="*/ 304800 h 1676400"/>
                <a:gd name="connsiteX29" fmla="*/ 914400 w 924395"/>
                <a:gd name="connsiteY29" fmla="*/ 213360 h 1676400"/>
                <a:gd name="connsiteX30" fmla="*/ 914400 w 924395"/>
                <a:gd name="connsiteY30" fmla="*/ 0 h 167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24395" h="1676400">
                  <a:moveTo>
                    <a:pt x="0" y="1676400"/>
                  </a:moveTo>
                  <a:cubicBezTo>
                    <a:pt x="12700" y="1671320"/>
                    <a:pt x="25293" y="1665963"/>
                    <a:pt x="38100" y="1661160"/>
                  </a:cubicBezTo>
                  <a:cubicBezTo>
                    <a:pt x="59158" y="1653263"/>
                    <a:pt x="78669" y="1649628"/>
                    <a:pt x="99060" y="1638300"/>
                  </a:cubicBezTo>
                  <a:cubicBezTo>
                    <a:pt x="110162" y="1632132"/>
                    <a:pt x="118770" y="1622171"/>
                    <a:pt x="129540" y="1615440"/>
                  </a:cubicBezTo>
                  <a:cubicBezTo>
                    <a:pt x="151062" y="1601988"/>
                    <a:pt x="160658" y="1599987"/>
                    <a:pt x="182880" y="1592580"/>
                  </a:cubicBezTo>
                  <a:cubicBezTo>
                    <a:pt x="190500" y="1587500"/>
                    <a:pt x="198705" y="1583203"/>
                    <a:pt x="205740" y="1577340"/>
                  </a:cubicBezTo>
                  <a:cubicBezTo>
                    <a:pt x="214019" y="1570441"/>
                    <a:pt x="221587" y="1562662"/>
                    <a:pt x="228600" y="1554480"/>
                  </a:cubicBezTo>
                  <a:cubicBezTo>
                    <a:pt x="274814" y="1500564"/>
                    <a:pt x="291630" y="1484645"/>
                    <a:pt x="320040" y="1432560"/>
                  </a:cubicBezTo>
                  <a:cubicBezTo>
                    <a:pt x="328199" y="1417602"/>
                    <a:pt x="333752" y="1401215"/>
                    <a:pt x="342900" y="1386840"/>
                  </a:cubicBezTo>
                  <a:cubicBezTo>
                    <a:pt x="351632" y="1373119"/>
                    <a:pt x="364648" y="1362461"/>
                    <a:pt x="373380" y="1348740"/>
                  </a:cubicBezTo>
                  <a:cubicBezTo>
                    <a:pt x="382528" y="1334365"/>
                    <a:pt x="387474" y="1317631"/>
                    <a:pt x="396240" y="1303020"/>
                  </a:cubicBezTo>
                  <a:cubicBezTo>
                    <a:pt x="402774" y="1292130"/>
                    <a:pt x="413019" y="1283689"/>
                    <a:pt x="419100" y="1272540"/>
                  </a:cubicBezTo>
                  <a:cubicBezTo>
                    <a:pt x="486875" y="1148285"/>
                    <a:pt x="389705" y="1292357"/>
                    <a:pt x="480060" y="1165860"/>
                  </a:cubicBezTo>
                  <a:cubicBezTo>
                    <a:pt x="497930" y="1112249"/>
                    <a:pt x="474672" y="1178432"/>
                    <a:pt x="502920" y="1112520"/>
                  </a:cubicBezTo>
                  <a:cubicBezTo>
                    <a:pt x="506084" y="1105137"/>
                    <a:pt x="507376" y="1097043"/>
                    <a:pt x="510540" y="1089660"/>
                  </a:cubicBezTo>
                  <a:cubicBezTo>
                    <a:pt x="515015" y="1079219"/>
                    <a:pt x="521411" y="1069665"/>
                    <a:pt x="525780" y="1059180"/>
                  </a:cubicBezTo>
                  <a:cubicBezTo>
                    <a:pt x="548675" y="1004232"/>
                    <a:pt x="541004" y="1008917"/>
                    <a:pt x="563880" y="967740"/>
                  </a:cubicBezTo>
                  <a:cubicBezTo>
                    <a:pt x="614692" y="876278"/>
                    <a:pt x="559488" y="977908"/>
                    <a:pt x="609600" y="899160"/>
                  </a:cubicBezTo>
                  <a:cubicBezTo>
                    <a:pt x="620594" y="881883"/>
                    <a:pt x="630274" y="863798"/>
                    <a:pt x="640080" y="845820"/>
                  </a:cubicBezTo>
                  <a:cubicBezTo>
                    <a:pt x="645519" y="835848"/>
                    <a:pt x="649476" y="825080"/>
                    <a:pt x="655320" y="815340"/>
                  </a:cubicBezTo>
                  <a:cubicBezTo>
                    <a:pt x="672359" y="786942"/>
                    <a:pt x="691108" y="759604"/>
                    <a:pt x="708660" y="731520"/>
                  </a:cubicBezTo>
                  <a:cubicBezTo>
                    <a:pt x="716510" y="718961"/>
                    <a:pt x="725686" y="707033"/>
                    <a:pt x="731520" y="693420"/>
                  </a:cubicBezTo>
                  <a:cubicBezTo>
                    <a:pt x="739140" y="675640"/>
                    <a:pt x="745729" y="657382"/>
                    <a:pt x="754380" y="640080"/>
                  </a:cubicBezTo>
                  <a:cubicBezTo>
                    <a:pt x="783282" y="582276"/>
                    <a:pt x="770465" y="622869"/>
                    <a:pt x="792480" y="571500"/>
                  </a:cubicBezTo>
                  <a:cubicBezTo>
                    <a:pt x="803256" y="546355"/>
                    <a:pt x="812800" y="520700"/>
                    <a:pt x="822960" y="495300"/>
                  </a:cubicBezTo>
                  <a:cubicBezTo>
                    <a:pt x="850164" y="427290"/>
                    <a:pt x="824120" y="470701"/>
                    <a:pt x="853440" y="426720"/>
                  </a:cubicBezTo>
                  <a:cubicBezTo>
                    <a:pt x="858520" y="408940"/>
                    <a:pt x="864195" y="391319"/>
                    <a:pt x="868680" y="373380"/>
                  </a:cubicBezTo>
                  <a:cubicBezTo>
                    <a:pt x="871821" y="360815"/>
                    <a:pt x="872204" y="347567"/>
                    <a:pt x="876300" y="335280"/>
                  </a:cubicBezTo>
                  <a:cubicBezTo>
                    <a:pt x="879892" y="324504"/>
                    <a:pt x="886460" y="314960"/>
                    <a:pt x="891540" y="304800"/>
                  </a:cubicBezTo>
                  <a:cubicBezTo>
                    <a:pt x="901801" y="243234"/>
                    <a:pt x="894274" y="273737"/>
                    <a:pt x="914400" y="213360"/>
                  </a:cubicBezTo>
                  <a:cubicBezTo>
                    <a:pt x="936890" y="145890"/>
                    <a:pt x="914400" y="71120"/>
                    <a:pt x="91440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032760" y="3970020"/>
              <a:ext cx="2560320" cy="1691640"/>
            </a:xfrm>
            <a:custGeom>
              <a:avLst/>
              <a:gdLst>
                <a:gd name="connsiteX0" fmla="*/ 0 w 2560320"/>
                <a:gd name="connsiteY0" fmla="*/ 0 h 1691640"/>
                <a:gd name="connsiteX1" fmla="*/ 68580 w 2560320"/>
                <a:gd name="connsiteY1" fmla="*/ 7620 h 1691640"/>
                <a:gd name="connsiteX2" fmla="*/ 99060 w 2560320"/>
                <a:gd name="connsiteY2" fmla="*/ 22860 h 1691640"/>
                <a:gd name="connsiteX3" fmla="*/ 121920 w 2560320"/>
                <a:gd name="connsiteY3" fmla="*/ 30480 h 1691640"/>
                <a:gd name="connsiteX4" fmla="*/ 160020 w 2560320"/>
                <a:gd name="connsiteY4" fmla="*/ 45720 h 1691640"/>
                <a:gd name="connsiteX5" fmla="*/ 236220 w 2560320"/>
                <a:gd name="connsiteY5" fmla="*/ 60960 h 1691640"/>
                <a:gd name="connsiteX6" fmla="*/ 266700 w 2560320"/>
                <a:gd name="connsiteY6" fmla="*/ 68580 h 1691640"/>
                <a:gd name="connsiteX7" fmla="*/ 320040 w 2560320"/>
                <a:gd name="connsiteY7" fmla="*/ 83820 h 1691640"/>
                <a:gd name="connsiteX8" fmla="*/ 457200 w 2560320"/>
                <a:gd name="connsiteY8" fmla="*/ 106680 h 1691640"/>
                <a:gd name="connsiteX9" fmla="*/ 487680 w 2560320"/>
                <a:gd name="connsiteY9" fmla="*/ 121920 h 1691640"/>
                <a:gd name="connsiteX10" fmla="*/ 525780 w 2560320"/>
                <a:gd name="connsiteY10" fmla="*/ 129540 h 1691640"/>
                <a:gd name="connsiteX11" fmla="*/ 647700 w 2560320"/>
                <a:gd name="connsiteY11" fmla="*/ 152400 h 1691640"/>
                <a:gd name="connsiteX12" fmla="*/ 708660 w 2560320"/>
                <a:gd name="connsiteY12" fmla="*/ 167640 h 1691640"/>
                <a:gd name="connsiteX13" fmla="*/ 762000 w 2560320"/>
                <a:gd name="connsiteY13" fmla="*/ 175260 h 1691640"/>
                <a:gd name="connsiteX14" fmla="*/ 815340 w 2560320"/>
                <a:gd name="connsiteY14" fmla="*/ 190500 h 1691640"/>
                <a:gd name="connsiteX15" fmla="*/ 906780 w 2560320"/>
                <a:gd name="connsiteY15" fmla="*/ 213360 h 1691640"/>
                <a:gd name="connsiteX16" fmla="*/ 952500 w 2560320"/>
                <a:gd name="connsiteY16" fmla="*/ 228600 h 1691640"/>
                <a:gd name="connsiteX17" fmla="*/ 975360 w 2560320"/>
                <a:gd name="connsiteY17" fmla="*/ 236220 h 1691640"/>
                <a:gd name="connsiteX18" fmla="*/ 1051560 w 2560320"/>
                <a:gd name="connsiteY18" fmla="*/ 243840 h 1691640"/>
                <a:gd name="connsiteX19" fmla="*/ 1089660 w 2560320"/>
                <a:gd name="connsiteY19" fmla="*/ 266700 h 1691640"/>
                <a:gd name="connsiteX20" fmla="*/ 1181100 w 2560320"/>
                <a:gd name="connsiteY20" fmla="*/ 297180 h 1691640"/>
                <a:gd name="connsiteX21" fmla="*/ 1257300 w 2560320"/>
                <a:gd name="connsiteY21" fmla="*/ 335280 h 1691640"/>
                <a:gd name="connsiteX22" fmla="*/ 1280160 w 2560320"/>
                <a:gd name="connsiteY22" fmla="*/ 350520 h 1691640"/>
                <a:gd name="connsiteX23" fmla="*/ 1310640 w 2560320"/>
                <a:gd name="connsiteY23" fmla="*/ 373380 h 1691640"/>
                <a:gd name="connsiteX24" fmla="*/ 1341120 w 2560320"/>
                <a:gd name="connsiteY24" fmla="*/ 381000 h 1691640"/>
                <a:gd name="connsiteX25" fmla="*/ 1409700 w 2560320"/>
                <a:gd name="connsiteY25" fmla="*/ 426720 h 1691640"/>
                <a:gd name="connsiteX26" fmla="*/ 1463040 w 2560320"/>
                <a:gd name="connsiteY26" fmla="*/ 457200 h 1691640"/>
                <a:gd name="connsiteX27" fmla="*/ 1539240 w 2560320"/>
                <a:gd name="connsiteY27" fmla="*/ 502920 h 1691640"/>
                <a:gd name="connsiteX28" fmla="*/ 1577340 w 2560320"/>
                <a:gd name="connsiteY28" fmla="*/ 525780 h 1691640"/>
                <a:gd name="connsiteX29" fmla="*/ 1630680 w 2560320"/>
                <a:gd name="connsiteY29" fmla="*/ 548640 h 1691640"/>
                <a:gd name="connsiteX30" fmla="*/ 1699260 w 2560320"/>
                <a:gd name="connsiteY30" fmla="*/ 594360 h 1691640"/>
                <a:gd name="connsiteX31" fmla="*/ 1744980 w 2560320"/>
                <a:gd name="connsiteY31" fmla="*/ 609600 h 1691640"/>
                <a:gd name="connsiteX32" fmla="*/ 1897380 w 2560320"/>
                <a:gd name="connsiteY32" fmla="*/ 701040 h 1691640"/>
                <a:gd name="connsiteX33" fmla="*/ 1943100 w 2560320"/>
                <a:gd name="connsiteY33" fmla="*/ 723900 h 1691640"/>
                <a:gd name="connsiteX34" fmla="*/ 2034540 w 2560320"/>
                <a:gd name="connsiteY34" fmla="*/ 784860 h 1691640"/>
                <a:gd name="connsiteX35" fmla="*/ 2080260 w 2560320"/>
                <a:gd name="connsiteY35" fmla="*/ 822960 h 1691640"/>
                <a:gd name="connsiteX36" fmla="*/ 2118360 w 2560320"/>
                <a:gd name="connsiteY36" fmla="*/ 838200 h 1691640"/>
                <a:gd name="connsiteX37" fmla="*/ 2164080 w 2560320"/>
                <a:gd name="connsiteY37" fmla="*/ 876300 h 1691640"/>
                <a:gd name="connsiteX38" fmla="*/ 2179320 w 2560320"/>
                <a:gd name="connsiteY38" fmla="*/ 899160 h 1691640"/>
                <a:gd name="connsiteX39" fmla="*/ 2225040 w 2560320"/>
                <a:gd name="connsiteY39" fmla="*/ 960120 h 1691640"/>
                <a:gd name="connsiteX40" fmla="*/ 2263140 w 2560320"/>
                <a:gd name="connsiteY40" fmla="*/ 1013460 h 1691640"/>
                <a:gd name="connsiteX41" fmla="*/ 2270760 w 2560320"/>
                <a:gd name="connsiteY41" fmla="*/ 1036320 h 1691640"/>
                <a:gd name="connsiteX42" fmla="*/ 2301240 w 2560320"/>
                <a:gd name="connsiteY42" fmla="*/ 1089660 h 1691640"/>
                <a:gd name="connsiteX43" fmla="*/ 2316480 w 2560320"/>
                <a:gd name="connsiteY43" fmla="*/ 1150620 h 1691640"/>
                <a:gd name="connsiteX44" fmla="*/ 2346960 w 2560320"/>
                <a:gd name="connsiteY44" fmla="*/ 1242060 h 1691640"/>
                <a:gd name="connsiteX45" fmla="*/ 2362200 w 2560320"/>
                <a:gd name="connsiteY45" fmla="*/ 1264920 h 1691640"/>
                <a:gd name="connsiteX46" fmla="*/ 2369820 w 2560320"/>
                <a:gd name="connsiteY46" fmla="*/ 1287780 h 1691640"/>
                <a:gd name="connsiteX47" fmla="*/ 2385060 w 2560320"/>
                <a:gd name="connsiteY47" fmla="*/ 1318260 h 1691640"/>
                <a:gd name="connsiteX48" fmla="*/ 2392680 w 2560320"/>
                <a:gd name="connsiteY48" fmla="*/ 1341120 h 1691640"/>
                <a:gd name="connsiteX49" fmla="*/ 2407920 w 2560320"/>
                <a:gd name="connsiteY49" fmla="*/ 1363980 h 1691640"/>
                <a:gd name="connsiteX50" fmla="*/ 2430780 w 2560320"/>
                <a:gd name="connsiteY50" fmla="*/ 1402080 h 1691640"/>
                <a:gd name="connsiteX51" fmla="*/ 2446020 w 2560320"/>
                <a:gd name="connsiteY51" fmla="*/ 1432560 h 1691640"/>
                <a:gd name="connsiteX52" fmla="*/ 2461260 w 2560320"/>
                <a:gd name="connsiteY52" fmla="*/ 1455420 h 1691640"/>
                <a:gd name="connsiteX53" fmla="*/ 2476500 w 2560320"/>
                <a:gd name="connsiteY53" fmla="*/ 1485900 h 1691640"/>
                <a:gd name="connsiteX54" fmla="*/ 2499360 w 2560320"/>
                <a:gd name="connsiteY54" fmla="*/ 1516380 h 1691640"/>
                <a:gd name="connsiteX55" fmla="*/ 2514600 w 2560320"/>
                <a:gd name="connsiteY55" fmla="*/ 1539240 h 1691640"/>
                <a:gd name="connsiteX56" fmla="*/ 2529840 w 2560320"/>
                <a:gd name="connsiteY56" fmla="*/ 1607820 h 1691640"/>
                <a:gd name="connsiteX57" fmla="*/ 2545080 w 2560320"/>
                <a:gd name="connsiteY57" fmla="*/ 1645920 h 1691640"/>
                <a:gd name="connsiteX58" fmla="*/ 2560320 w 2560320"/>
                <a:gd name="connsiteY58" fmla="*/ 1691640 h 169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560320" h="1691640">
                  <a:moveTo>
                    <a:pt x="0" y="0"/>
                  </a:moveTo>
                  <a:cubicBezTo>
                    <a:pt x="22860" y="2540"/>
                    <a:pt x="46168" y="2448"/>
                    <a:pt x="68580" y="7620"/>
                  </a:cubicBezTo>
                  <a:cubicBezTo>
                    <a:pt x="79648" y="10174"/>
                    <a:pt x="88619" y="18385"/>
                    <a:pt x="99060" y="22860"/>
                  </a:cubicBezTo>
                  <a:cubicBezTo>
                    <a:pt x="106443" y="26024"/>
                    <a:pt x="114399" y="27660"/>
                    <a:pt x="121920" y="30480"/>
                  </a:cubicBezTo>
                  <a:cubicBezTo>
                    <a:pt x="134727" y="35283"/>
                    <a:pt x="147044" y="41395"/>
                    <a:pt x="160020" y="45720"/>
                  </a:cubicBezTo>
                  <a:cubicBezTo>
                    <a:pt x="186569" y="54570"/>
                    <a:pt x="208082" y="55332"/>
                    <a:pt x="236220" y="60960"/>
                  </a:cubicBezTo>
                  <a:cubicBezTo>
                    <a:pt x="246489" y="63014"/>
                    <a:pt x="256596" y="65824"/>
                    <a:pt x="266700" y="68580"/>
                  </a:cubicBezTo>
                  <a:cubicBezTo>
                    <a:pt x="284540" y="73445"/>
                    <a:pt x="301908" y="80194"/>
                    <a:pt x="320040" y="83820"/>
                  </a:cubicBezTo>
                  <a:cubicBezTo>
                    <a:pt x="365491" y="92910"/>
                    <a:pt x="457200" y="106680"/>
                    <a:pt x="457200" y="106680"/>
                  </a:cubicBezTo>
                  <a:cubicBezTo>
                    <a:pt x="467360" y="111760"/>
                    <a:pt x="476904" y="118328"/>
                    <a:pt x="487680" y="121920"/>
                  </a:cubicBezTo>
                  <a:cubicBezTo>
                    <a:pt x="499967" y="126016"/>
                    <a:pt x="513137" y="126730"/>
                    <a:pt x="525780" y="129540"/>
                  </a:cubicBezTo>
                  <a:cubicBezTo>
                    <a:pt x="616467" y="149693"/>
                    <a:pt x="456737" y="120573"/>
                    <a:pt x="647700" y="152400"/>
                  </a:cubicBezTo>
                  <a:cubicBezTo>
                    <a:pt x="677144" y="162215"/>
                    <a:pt x="671879" y="161510"/>
                    <a:pt x="708660" y="167640"/>
                  </a:cubicBezTo>
                  <a:cubicBezTo>
                    <a:pt x="726376" y="170593"/>
                    <a:pt x="744438" y="171497"/>
                    <a:pt x="762000" y="175260"/>
                  </a:cubicBezTo>
                  <a:cubicBezTo>
                    <a:pt x="780081" y="179135"/>
                    <a:pt x="797457" y="185794"/>
                    <a:pt x="815340" y="190500"/>
                  </a:cubicBezTo>
                  <a:cubicBezTo>
                    <a:pt x="845724" y="198496"/>
                    <a:pt x="876974" y="203425"/>
                    <a:pt x="906780" y="213360"/>
                  </a:cubicBezTo>
                  <a:lnTo>
                    <a:pt x="952500" y="228600"/>
                  </a:lnTo>
                  <a:cubicBezTo>
                    <a:pt x="960120" y="231140"/>
                    <a:pt x="967368" y="235421"/>
                    <a:pt x="975360" y="236220"/>
                  </a:cubicBezTo>
                  <a:lnTo>
                    <a:pt x="1051560" y="243840"/>
                  </a:lnTo>
                  <a:cubicBezTo>
                    <a:pt x="1064260" y="251460"/>
                    <a:pt x="1075989" y="261004"/>
                    <a:pt x="1089660" y="266700"/>
                  </a:cubicBezTo>
                  <a:cubicBezTo>
                    <a:pt x="1230675" y="325456"/>
                    <a:pt x="1070706" y="245663"/>
                    <a:pt x="1181100" y="297180"/>
                  </a:cubicBezTo>
                  <a:cubicBezTo>
                    <a:pt x="1206834" y="309189"/>
                    <a:pt x="1231900" y="322580"/>
                    <a:pt x="1257300" y="335280"/>
                  </a:cubicBezTo>
                  <a:cubicBezTo>
                    <a:pt x="1265491" y="339376"/>
                    <a:pt x="1272708" y="345197"/>
                    <a:pt x="1280160" y="350520"/>
                  </a:cubicBezTo>
                  <a:cubicBezTo>
                    <a:pt x="1290494" y="357902"/>
                    <a:pt x="1299281" y="367700"/>
                    <a:pt x="1310640" y="373380"/>
                  </a:cubicBezTo>
                  <a:cubicBezTo>
                    <a:pt x="1320007" y="378064"/>
                    <a:pt x="1330960" y="378460"/>
                    <a:pt x="1341120" y="381000"/>
                  </a:cubicBezTo>
                  <a:cubicBezTo>
                    <a:pt x="1417055" y="437952"/>
                    <a:pt x="1321518" y="367932"/>
                    <a:pt x="1409700" y="426720"/>
                  </a:cubicBezTo>
                  <a:cubicBezTo>
                    <a:pt x="1455832" y="457475"/>
                    <a:pt x="1422296" y="443619"/>
                    <a:pt x="1463040" y="457200"/>
                  </a:cubicBezTo>
                  <a:cubicBezTo>
                    <a:pt x="1516605" y="497374"/>
                    <a:pt x="1469477" y="464867"/>
                    <a:pt x="1539240" y="502920"/>
                  </a:cubicBezTo>
                  <a:cubicBezTo>
                    <a:pt x="1552242" y="510012"/>
                    <a:pt x="1564093" y="519156"/>
                    <a:pt x="1577340" y="525780"/>
                  </a:cubicBezTo>
                  <a:cubicBezTo>
                    <a:pt x="1594642" y="534431"/>
                    <a:pt x="1613698" y="539377"/>
                    <a:pt x="1630680" y="548640"/>
                  </a:cubicBezTo>
                  <a:cubicBezTo>
                    <a:pt x="1701034" y="587015"/>
                    <a:pt x="1617587" y="557236"/>
                    <a:pt x="1699260" y="594360"/>
                  </a:cubicBezTo>
                  <a:cubicBezTo>
                    <a:pt x="1713884" y="601007"/>
                    <a:pt x="1731205" y="601335"/>
                    <a:pt x="1744980" y="609600"/>
                  </a:cubicBezTo>
                  <a:lnTo>
                    <a:pt x="1897380" y="701040"/>
                  </a:lnTo>
                  <a:cubicBezTo>
                    <a:pt x="1911991" y="709806"/>
                    <a:pt x="1928561" y="715015"/>
                    <a:pt x="1943100" y="723900"/>
                  </a:cubicBezTo>
                  <a:cubicBezTo>
                    <a:pt x="1974358" y="743002"/>
                    <a:pt x="2006398" y="761409"/>
                    <a:pt x="2034540" y="784860"/>
                  </a:cubicBezTo>
                  <a:cubicBezTo>
                    <a:pt x="2049780" y="797560"/>
                    <a:pt x="2063523" y="812309"/>
                    <a:pt x="2080260" y="822960"/>
                  </a:cubicBezTo>
                  <a:cubicBezTo>
                    <a:pt x="2091800" y="830304"/>
                    <a:pt x="2105660" y="833120"/>
                    <a:pt x="2118360" y="838200"/>
                  </a:cubicBezTo>
                  <a:cubicBezTo>
                    <a:pt x="2133600" y="850900"/>
                    <a:pt x="2150052" y="862272"/>
                    <a:pt x="2164080" y="876300"/>
                  </a:cubicBezTo>
                  <a:cubicBezTo>
                    <a:pt x="2170556" y="882776"/>
                    <a:pt x="2173933" y="891754"/>
                    <a:pt x="2179320" y="899160"/>
                  </a:cubicBezTo>
                  <a:cubicBezTo>
                    <a:pt x="2194260" y="919702"/>
                    <a:pt x="2210951" y="938986"/>
                    <a:pt x="2225040" y="960120"/>
                  </a:cubicBezTo>
                  <a:cubicBezTo>
                    <a:pt x="2247325" y="993547"/>
                    <a:pt x="2234785" y="975654"/>
                    <a:pt x="2263140" y="1013460"/>
                  </a:cubicBezTo>
                  <a:cubicBezTo>
                    <a:pt x="2265680" y="1021080"/>
                    <a:pt x="2267168" y="1029136"/>
                    <a:pt x="2270760" y="1036320"/>
                  </a:cubicBezTo>
                  <a:cubicBezTo>
                    <a:pt x="2309024" y="1112847"/>
                    <a:pt x="2261163" y="996146"/>
                    <a:pt x="2301240" y="1089660"/>
                  </a:cubicBezTo>
                  <a:cubicBezTo>
                    <a:pt x="2313593" y="1118484"/>
                    <a:pt x="2306257" y="1114840"/>
                    <a:pt x="2316480" y="1150620"/>
                  </a:cubicBezTo>
                  <a:lnTo>
                    <a:pt x="2346960" y="1242060"/>
                  </a:lnTo>
                  <a:cubicBezTo>
                    <a:pt x="2349856" y="1250748"/>
                    <a:pt x="2358104" y="1256729"/>
                    <a:pt x="2362200" y="1264920"/>
                  </a:cubicBezTo>
                  <a:cubicBezTo>
                    <a:pt x="2365792" y="1272104"/>
                    <a:pt x="2366656" y="1280397"/>
                    <a:pt x="2369820" y="1287780"/>
                  </a:cubicBezTo>
                  <a:cubicBezTo>
                    <a:pt x="2374295" y="1298221"/>
                    <a:pt x="2380585" y="1307819"/>
                    <a:pt x="2385060" y="1318260"/>
                  </a:cubicBezTo>
                  <a:cubicBezTo>
                    <a:pt x="2388224" y="1325643"/>
                    <a:pt x="2389088" y="1333936"/>
                    <a:pt x="2392680" y="1341120"/>
                  </a:cubicBezTo>
                  <a:cubicBezTo>
                    <a:pt x="2396776" y="1349311"/>
                    <a:pt x="2403066" y="1356214"/>
                    <a:pt x="2407920" y="1363980"/>
                  </a:cubicBezTo>
                  <a:cubicBezTo>
                    <a:pt x="2415770" y="1376539"/>
                    <a:pt x="2423587" y="1389133"/>
                    <a:pt x="2430780" y="1402080"/>
                  </a:cubicBezTo>
                  <a:cubicBezTo>
                    <a:pt x="2436297" y="1412010"/>
                    <a:pt x="2440384" y="1422697"/>
                    <a:pt x="2446020" y="1432560"/>
                  </a:cubicBezTo>
                  <a:cubicBezTo>
                    <a:pt x="2450564" y="1440511"/>
                    <a:pt x="2456716" y="1447469"/>
                    <a:pt x="2461260" y="1455420"/>
                  </a:cubicBezTo>
                  <a:cubicBezTo>
                    <a:pt x="2466896" y="1465283"/>
                    <a:pt x="2470480" y="1476267"/>
                    <a:pt x="2476500" y="1485900"/>
                  </a:cubicBezTo>
                  <a:cubicBezTo>
                    <a:pt x="2483231" y="1496670"/>
                    <a:pt x="2491978" y="1506046"/>
                    <a:pt x="2499360" y="1516380"/>
                  </a:cubicBezTo>
                  <a:cubicBezTo>
                    <a:pt x="2504683" y="1523832"/>
                    <a:pt x="2509520" y="1531620"/>
                    <a:pt x="2514600" y="1539240"/>
                  </a:cubicBezTo>
                  <a:cubicBezTo>
                    <a:pt x="2517620" y="1554339"/>
                    <a:pt x="2524459" y="1591678"/>
                    <a:pt x="2529840" y="1607820"/>
                  </a:cubicBezTo>
                  <a:cubicBezTo>
                    <a:pt x="2534165" y="1620796"/>
                    <a:pt x="2540755" y="1632944"/>
                    <a:pt x="2545080" y="1645920"/>
                  </a:cubicBezTo>
                  <a:cubicBezTo>
                    <a:pt x="2563075" y="1699905"/>
                    <a:pt x="2543137" y="1657274"/>
                    <a:pt x="2560320" y="16916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75156" y="2026920"/>
              <a:ext cx="1896944" cy="1295400"/>
            </a:xfrm>
            <a:custGeom>
              <a:avLst/>
              <a:gdLst>
                <a:gd name="connsiteX0" fmla="*/ 0 w 1896944"/>
                <a:gd name="connsiteY0" fmla="*/ 1158240 h 1295400"/>
                <a:gd name="connsiteX1" fmla="*/ 182880 w 1896944"/>
                <a:gd name="connsiteY1" fmla="*/ 1173480 h 1295400"/>
                <a:gd name="connsiteX2" fmla="*/ 236220 w 1896944"/>
                <a:gd name="connsiteY2" fmla="*/ 1188720 h 1295400"/>
                <a:gd name="connsiteX3" fmla="*/ 297180 w 1896944"/>
                <a:gd name="connsiteY3" fmla="*/ 1196340 h 1295400"/>
                <a:gd name="connsiteX4" fmla="*/ 350520 w 1896944"/>
                <a:gd name="connsiteY4" fmla="*/ 1211580 h 1295400"/>
                <a:gd name="connsiteX5" fmla="*/ 411480 w 1896944"/>
                <a:gd name="connsiteY5" fmla="*/ 1219200 h 1295400"/>
                <a:gd name="connsiteX6" fmla="*/ 472440 w 1896944"/>
                <a:gd name="connsiteY6" fmla="*/ 1234440 h 1295400"/>
                <a:gd name="connsiteX7" fmla="*/ 548640 w 1896944"/>
                <a:gd name="connsiteY7" fmla="*/ 1249680 h 1295400"/>
                <a:gd name="connsiteX8" fmla="*/ 601980 w 1896944"/>
                <a:gd name="connsiteY8" fmla="*/ 1264920 h 1295400"/>
                <a:gd name="connsiteX9" fmla="*/ 655320 w 1896944"/>
                <a:gd name="connsiteY9" fmla="*/ 1272540 h 1295400"/>
                <a:gd name="connsiteX10" fmla="*/ 800100 w 1896944"/>
                <a:gd name="connsiteY10" fmla="*/ 1295400 h 1295400"/>
                <a:gd name="connsiteX11" fmla="*/ 1036320 w 1896944"/>
                <a:gd name="connsiteY11" fmla="*/ 1287780 h 1295400"/>
                <a:gd name="connsiteX12" fmla="*/ 1082040 w 1896944"/>
                <a:gd name="connsiteY12" fmla="*/ 1272540 h 1295400"/>
                <a:gd name="connsiteX13" fmla="*/ 1120140 w 1896944"/>
                <a:gd name="connsiteY13" fmla="*/ 1264920 h 1295400"/>
                <a:gd name="connsiteX14" fmla="*/ 1226820 w 1896944"/>
                <a:gd name="connsiteY14" fmla="*/ 1249680 h 1295400"/>
                <a:gd name="connsiteX15" fmla="*/ 1287780 w 1896944"/>
                <a:gd name="connsiteY15" fmla="*/ 1234440 h 1295400"/>
                <a:gd name="connsiteX16" fmla="*/ 1325880 w 1896944"/>
                <a:gd name="connsiteY16" fmla="*/ 1226820 h 1295400"/>
                <a:gd name="connsiteX17" fmla="*/ 1356360 w 1896944"/>
                <a:gd name="connsiteY17" fmla="*/ 1219200 h 1295400"/>
                <a:gd name="connsiteX18" fmla="*/ 1379220 w 1896944"/>
                <a:gd name="connsiteY18" fmla="*/ 1203960 h 1295400"/>
                <a:gd name="connsiteX19" fmla="*/ 1402080 w 1896944"/>
                <a:gd name="connsiteY19" fmla="*/ 1196340 h 1295400"/>
                <a:gd name="connsiteX20" fmla="*/ 1485900 w 1896944"/>
                <a:gd name="connsiteY20" fmla="*/ 1143000 h 1295400"/>
                <a:gd name="connsiteX21" fmla="*/ 1531620 w 1896944"/>
                <a:gd name="connsiteY21" fmla="*/ 1112520 h 1295400"/>
                <a:gd name="connsiteX22" fmla="*/ 1562100 w 1896944"/>
                <a:gd name="connsiteY22" fmla="*/ 1097280 h 1295400"/>
                <a:gd name="connsiteX23" fmla="*/ 1584960 w 1896944"/>
                <a:gd name="connsiteY23" fmla="*/ 1082040 h 1295400"/>
                <a:gd name="connsiteX24" fmla="*/ 1638300 w 1896944"/>
                <a:gd name="connsiteY24" fmla="*/ 1036320 h 1295400"/>
                <a:gd name="connsiteX25" fmla="*/ 1684020 w 1896944"/>
                <a:gd name="connsiteY25" fmla="*/ 952500 h 1295400"/>
                <a:gd name="connsiteX26" fmla="*/ 1714500 w 1896944"/>
                <a:gd name="connsiteY26" fmla="*/ 906780 h 1295400"/>
                <a:gd name="connsiteX27" fmla="*/ 1737360 w 1896944"/>
                <a:gd name="connsiteY27" fmla="*/ 876300 h 1295400"/>
                <a:gd name="connsiteX28" fmla="*/ 1760220 w 1896944"/>
                <a:gd name="connsiteY28" fmla="*/ 815340 h 1295400"/>
                <a:gd name="connsiteX29" fmla="*/ 1790700 w 1896944"/>
                <a:gd name="connsiteY29" fmla="*/ 754380 h 1295400"/>
                <a:gd name="connsiteX30" fmla="*/ 1813560 w 1896944"/>
                <a:gd name="connsiteY30" fmla="*/ 701040 h 1295400"/>
                <a:gd name="connsiteX31" fmla="*/ 1821180 w 1896944"/>
                <a:gd name="connsiteY31" fmla="*/ 678180 h 1295400"/>
                <a:gd name="connsiteX32" fmla="*/ 1836420 w 1896944"/>
                <a:gd name="connsiteY32" fmla="*/ 647700 h 1295400"/>
                <a:gd name="connsiteX33" fmla="*/ 1844040 w 1896944"/>
                <a:gd name="connsiteY33" fmla="*/ 617220 h 1295400"/>
                <a:gd name="connsiteX34" fmla="*/ 1866900 w 1896944"/>
                <a:gd name="connsiteY34" fmla="*/ 563880 h 1295400"/>
                <a:gd name="connsiteX35" fmla="*/ 1874520 w 1896944"/>
                <a:gd name="connsiteY35" fmla="*/ 525780 h 1295400"/>
                <a:gd name="connsiteX36" fmla="*/ 1889760 w 1896944"/>
                <a:gd name="connsiteY36" fmla="*/ 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896944" h="1295400">
                  <a:moveTo>
                    <a:pt x="0" y="1158240"/>
                  </a:moveTo>
                  <a:cubicBezTo>
                    <a:pt x="50555" y="1161610"/>
                    <a:pt x="128570" y="1165125"/>
                    <a:pt x="182880" y="1173480"/>
                  </a:cubicBezTo>
                  <a:cubicBezTo>
                    <a:pt x="321207" y="1194761"/>
                    <a:pt x="126687" y="1168805"/>
                    <a:pt x="236220" y="1188720"/>
                  </a:cubicBezTo>
                  <a:cubicBezTo>
                    <a:pt x="256368" y="1192383"/>
                    <a:pt x="276860" y="1193800"/>
                    <a:pt x="297180" y="1196340"/>
                  </a:cubicBezTo>
                  <a:cubicBezTo>
                    <a:pt x="315298" y="1202379"/>
                    <a:pt x="331384" y="1208391"/>
                    <a:pt x="350520" y="1211580"/>
                  </a:cubicBezTo>
                  <a:cubicBezTo>
                    <a:pt x="370720" y="1214947"/>
                    <a:pt x="391353" y="1215426"/>
                    <a:pt x="411480" y="1219200"/>
                  </a:cubicBezTo>
                  <a:cubicBezTo>
                    <a:pt x="432067" y="1223060"/>
                    <a:pt x="452120" y="1229360"/>
                    <a:pt x="472440" y="1234440"/>
                  </a:cubicBezTo>
                  <a:cubicBezTo>
                    <a:pt x="497570" y="1240722"/>
                    <a:pt x="524066" y="1241489"/>
                    <a:pt x="548640" y="1249680"/>
                  </a:cubicBezTo>
                  <a:cubicBezTo>
                    <a:pt x="568226" y="1256209"/>
                    <a:pt x="580930" y="1261093"/>
                    <a:pt x="601980" y="1264920"/>
                  </a:cubicBezTo>
                  <a:cubicBezTo>
                    <a:pt x="619651" y="1268133"/>
                    <a:pt x="637633" y="1269419"/>
                    <a:pt x="655320" y="1272540"/>
                  </a:cubicBezTo>
                  <a:cubicBezTo>
                    <a:pt x="789625" y="1296241"/>
                    <a:pt x="674207" y="1281412"/>
                    <a:pt x="800100" y="1295400"/>
                  </a:cubicBezTo>
                  <a:cubicBezTo>
                    <a:pt x="878840" y="1292860"/>
                    <a:pt x="957797" y="1294147"/>
                    <a:pt x="1036320" y="1287780"/>
                  </a:cubicBezTo>
                  <a:cubicBezTo>
                    <a:pt x="1052332" y="1286482"/>
                    <a:pt x="1066800" y="1277620"/>
                    <a:pt x="1082040" y="1272540"/>
                  </a:cubicBezTo>
                  <a:cubicBezTo>
                    <a:pt x="1094327" y="1268444"/>
                    <a:pt x="1107347" y="1266940"/>
                    <a:pt x="1120140" y="1264920"/>
                  </a:cubicBezTo>
                  <a:cubicBezTo>
                    <a:pt x="1155621" y="1259318"/>
                    <a:pt x="1191339" y="1255282"/>
                    <a:pt x="1226820" y="1249680"/>
                  </a:cubicBezTo>
                  <a:cubicBezTo>
                    <a:pt x="1303054" y="1237643"/>
                    <a:pt x="1233868" y="1247918"/>
                    <a:pt x="1287780" y="1234440"/>
                  </a:cubicBezTo>
                  <a:cubicBezTo>
                    <a:pt x="1300345" y="1231299"/>
                    <a:pt x="1313237" y="1229630"/>
                    <a:pt x="1325880" y="1226820"/>
                  </a:cubicBezTo>
                  <a:cubicBezTo>
                    <a:pt x="1336103" y="1224548"/>
                    <a:pt x="1346200" y="1221740"/>
                    <a:pt x="1356360" y="1219200"/>
                  </a:cubicBezTo>
                  <a:cubicBezTo>
                    <a:pt x="1363980" y="1214120"/>
                    <a:pt x="1371029" y="1208056"/>
                    <a:pt x="1379220" y="1203960"/>
                  </a:cubicBezTo>
                  <a:cubicBezTo>
                    <a:pt x="1386404" y="1200368"/>
                    <a:pt x="1395304" y="1200652"/>
                    <a:pt x="1402080" y="1196340"/>
                  </a:cubicBezTo>
                  <a:cubicBezTo>
                    <a:pt x="1494735" y="1137377"/>
                    <a:pt x="1430952" y="1161316"/>
                    <a:pt x="1485900" y="1143000"/>
                  </a:cubicBezTo>
                  <a:lnTo>
                    <a:pt x="1531620" y="1112520"/>
                  </a:lnTo>
                  <a:cubicBezTo>
                    <a:pt x="1541071" y="1106219"/>
                    <a:pt x="1552237" y="1102916"/>
                    <a:pt x="1562100" y="1097280"/>
                  </a:cubicBezTo>
                  <a:cubicBezTo>
                    <a:pt x="1570051" y="1092736"/>
                    <a:pt x="1577508" y="1087363"/>
                    <a:pt x="1584960" y="1082040"/>
                  </a:cubicBezTo>
                  <a:cubicBezTo>
                    <a:pt x="1605735" y="1067201"/>
                    <a:pt x="1622010" y="1055868"/>
                    <a:pt x="1638300" y="1036320"/>
                  </a:cubicBezTo>
                  <a:cubicBezTo>
                    <a:pt x="1661530" y="1008444"/>
                    <a:pt x="1660886" y="987202"/>
                    <a:pt x="1684020" y="952500"/>
                  </a:cubicBezTo>
                  <a:lnTo>
                    <a:pt x="1714500" y="906780"/>
                  </a:lnTo>
                  <a:cubicBezTo>
                    <a:pt x="1721545" y="896213"/>
                    <a:pt x="1731192" y="887402"/>
                    <a:pt x="1737360" y="876300"/>
                  </a:cubicBezTo>
                  <a:cubicBezTo>
                    <a:pt x="1764377" y="827669"/>
                    <a:pt x="1743110" y="852981"/>
                    <a:pt x="1760220" y="815340"/>
                  </a:cubicBezTo>
                  <a:cubicBezTo>
                    <a:pt x="1769621" y="794658"/>
                    <a:pt x="1783516" y="775933"/>
                    <a:pt x="1790700" y="754380"/>
                  </a:cubicBezTo>
                  <a:cubicBezTo>
                    <a:pt x="1808570" y="700769"/>
                    <a:pt x="1785312" y="766952"/>
                    <a:pt x="1813560" y="701040"/>
                  </a:cubicBezTo>
                  <a:cubicBezTo>
                    <a:pt x="1816724" y="693657"/>
                    <a:pt x="1818016" y="685563"/>
                    <a:pt x="1821180" y="678180"/>
                  </a:cubicBezTo>
                  <a:cubicBezTo>
                    <a:pt x="1825655" y="667739"/>
                    <a:pt x="1832432" y="658336"/>
                    <a:pt x="1836420" y="647700"/>
                  </a:cubicBezTo>
                  <a:cubicBezTo>
                    <a:pt x="1840097" y="637894"/>
                    <a:pt x="1841163" y="627290"/>
                    <a:pt x="1844040" y="617220"/>
                  </a:cubicBezTo>
                  <a:cubicBezTo>
                    <a:pt x="1851515" y="591058"/>
                    <a:pt x="1853353" y="590973"/>
                    <a:pt x="1866900" y="563880"/>
                  </a:cubicBezTo>
                  <a:cubicBezTo>
                    <a:pt x="1869440" y="551180"/>
                    <a:pt x="1872269" y="538534"/>
                    <a:pt x="1874520" y="525780"/>
                  </a:cubicBezTo>
                  <a:cubicBezTo>
                    <a:pt x="1913562" y="304544"/>
                    <a:pt x="1889760" y="404266"/>
                    <a:pt x="188976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594853" y="3139440"/>
              <a:ext cx="434347" cy="1363980"/>
            </a:xfrm>
            <a:custGeom>
              <a:avLst/>
              <a:gdLst>
                <a:gd name="connsiteX0" fmla="*/ 434347 w 434347"/>
                <a:gd name="connsiteY0" fmla="*/ 0 h 1363980"/>
                <a:gd name="connsiteX1" fmla="*/ 411487 w 434347"/>
                <a:gd name="connsiteY1" fmla="*/ 45720 h 1363980"/>
                <a:gd name="connsiteX2" fmla="*/ 381007 w 434347"/>
                <a:gd name="connsiteY2" fmla="*/ 106680 h 1363980"/>
                <a:gd name="connsiteX3" fmla="*/ 358147 w 434347"/>
                <a:gd name="connsiteY3" fmla="*/ 167640 h 1363980"/>
                <a:gd name="connsiteX4" fmla="*/ 350527 w 434347"/>
                <a:gd name="connsiteY4" fmla="*/ 198120 h 1363980"/>
                <a:gd name="connsiteX5" fmla="*/ 335287 w 434347"/>
                <a:gd name="connsiteY5" fmla="*/ 228600 h 1363980"/>
                <a:gd name="connsiteX6" fmla="*/ 327667 w 434347"/>
                <a:gd name="connsiteY6" fmla="*/ 259080 h 1363980"/>
                <a:gd name="connsiteX7" fmla="*/ 297187 w 434347"/>
                <a:gd name="connsiteY7" fmla="*/ 342900 h 1363980"/>
                <a:gd name="connsiteX8" fmla="*/ 274327 w 434347"/>
                <a:gd name="connsiteY8" fmla="*/ 381000 h 1363980"/>
                <a:gd name="connsiteX9" fmla="*/ 251467 w 434347"/>
                <a:gd name="connsiteY9" fmla="*/ 457200 h 1363980"/>
                <a:gd name="connsiteX10" fmla="*/ 220987 w 434347"/>
                <a:gd name="connsiteY10" fmla="*/ 518160 h 1363980"/>
                <a:gd name="connsiteX11" fmla="*/ 190507 w 434347"/>
                <a:gd name="connsiteY11" fmla="*/ 601980 h 1363980"/>
                <a:gd name="connsiteX12" fmla="*/ 175267 w 434347"/>
                <a:gd name="connsiteY12" fmla="*/ 670560 h 1363980"/>
                <a:gd name="connsiteX13" fmla="*/ 152407 w 434347"/>
                <a:gd name="connsiteY13" fmla="*/ 754380 h 1363980"/>
                <a:gd name="connsiteX14" fmla="*/ 144787 w 434347"/>
                <a:gd name="connsiteY14" fmla="*/ 845820 h 1363980"/>
                <a:gd name="connsiteX15" fmla="*/ 121927 w 434347"/>
                <a:gd name="connsiteY15" fmla="*/ 914400 h 1363980"/>
                <a:gd name="connsiteX16" fmla="*/ 114307 w 434347"/>
                <a:gd name="connsiteY16" fmla="*/ 952500 h 1363980"/>
                <a:gd name="connsiteX17" fmla="*/ 83827 w 434347"/>
                <a:gd name="connsiteY17" fmla="*/ 1043940 h 1363980"/>
                <a:gd name="connsiteX18" fmla="*/ 76207 w 434347"/>
                <a:gd name="connsiteY18" fmla="*/ 1066800 h 1363980"/>
                <a:gd name="connsiteX19" fmla="*/ 68587 w 434347"/>
                <a:gd name="connsiteY19" fmla="*/ 1097280 h 1363980"/>
                <a:gd name="connsiteX20" fmla="*/ 53347 w 434347"/>
                <a:gd name="connsiteY20" fmla="*/ 1127760 h 1363980"/>
                <a:gd name="connsiteX21" fmla="*/ 22867 w 434347"/>
                <a:gd name="connsiteY21" fmla="*/ 1203960 h 1363980"/>
                <a:gd name="connsiteX22" fmla="*/ 15247 w 434347"/>
                <a:gd name="connsiteY22" fmla="*/ 1257300 h 1363980"/>
                <a:gd name="connsiteX23" fmla="*/ 7 w 434347"/>
                <a:gd name="connsiteY23" fmla="*/ 1363980 h 136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34347" h="1363980">
                  <a:moveTo>
                    <a:pt x="434347" y="0"/>
                  </a:moveTo>
                  <a:cubicBezTo>
                    <a:pt x="426727" y="15240"/>
                    <a:pt x="418538" y="30208"/>
                    <a:pt x="411487" y="45720"/>
                  </a:cubicBezTo>
                  <a:cubicBezTo>
                    <a:pt x="384857" y="104307"/>
                    <a:pt x="409183" y="64415"/>
                    <a:pt x="381007" y="106680"/>
                  </a:cubicBezTo>
                  <a:cubicBezTo>
                    <a:pt x="361448" y="184917"/>
                    <a:pt x="388032" y="87946"/>
                    <a:pt x="358147" y="167640"/>
                  </a:cubicBezTo>
                  <a:cubicBezTo>
                    <a:pt x="354470" y="177446"/>
                    <a:pt x="354204" y="188314"/>
                    <a:pt x="350527" y="198120"/>
                  </a:cubicBezTo>
                  <a:cubicBezTo>
                    <a:pt x="346539" y="208756"/>
                    <a:pt x="339275" y="217964"/>
                    <a:pt x="335287" y="228600"/>
                  </a:cubicBezTo>
                  <a:cubicBezTo>
                    <a:pt x="331610" y="238406"/>
                    <a:pt x="330544" y="249010"/>
                    <a:pt x="327667" y="259080"/>
                  </a:cubicBezTo>
                  <a:cubicBezTo>
                    <a:pt x="322180" y="278286"/>
                    <a:pt x="298563" y="339918"/>
                    <a:pt x="297187" y="342900"/>
                  </a:cubicBezTo>
                  <a:cubicBezTo>
                    <a:pt x="290980" y="356347"/>
                    <a:pt x="281947" y="368300"/>
                    <a:pt x="274327" y="381000"/>
                  </a:cubicBezTo>
                  <a:cubicBezTo>
                    <a:pt x="267649" y="407714"/>
                    <a:pt x="262598" y="431228"/>
                    <a:pt x="251467" y="457200"/>
                  </a:cubicBezTo>
                  <a:cubicBezTo>
                    <a:pt x="242518" y="478082"/>
                    <a:pt x="227228" y="496316"/>
                    <a:pt x="220987" y="518160"/>
                  </a:cubicBezTo>
                  <a:cubicBezTo>
                    <a:pt x="202626" y="582422"/>
                    <a:pt x="214017" y="554961"/>
                    <a:pt x="190507" y="601980"/>
                  </a:cubicBezTo>
                  <a:cubicBezTo>
                    <a:pt x="174694" y="696861"/>
                    <a:pt x="191346" y="611604"/>
                    <a:pt x="175267" y="670560"/>
                  </a:cubicBezTo>
                  <a:cubicBezTo>
                    <a:pt x="149485" y="765095"/>
                    <a:pt x="169946" y="701762"/>
                    <a:pt x="152407" y="754380"/>
                  </a:cubicBezTo>
                  <a:cubicBezTo>
                    <a:pt x="149867" y="784860"/>
                    <a:pt x="149815" y="815651"/>
                    <a:pt x="144787" y="845820"/>
                  </a:cubicBezTo>
                  <a:lnTo>
                    <a:pt x="121927" y="914400"/>
                  </a:lnTo>
                  <a:cubicBezTo>
                    <a:pt x="117831" y="926687"/>
                    <a:pt x="117865" y="940047"/>
                    <a:pt x="114307" y="952500"/>
                  </a:cubicBezTo>
                  <a:lnTo>
                    <a:pt x="83827" y="1043940"/>
                  </a:lnTo>
                  <a:cubicBezTo>
                    <a:pt x="81287" y="1051560"/>
                    <a:pt x="78155" y="1059008"/>
                    <a:pt x="76207" y="1066800"/>
                  </a:cubicBezTo>
                  <a:cubicBezTo>
                    <a:pt x="73667" y="1076960"/>
                    <a:pt x="72264" y="1087474"/>
                    <a:pt x="68587" y="1097280"/>
                  </a:cubicBezTo>
                  <a:cubicBezTo>
                    <a:pt x="64599" y="1107916"/>
                    <a:pt x="57566" y="1117213"/>
                    <a:pt x="53347" y="1127760"/>
                  </a:cubicBezTo>
                  <a:cubicBezTo>
                    <a:pt x="15683" y="1221921"/>
                    <a:pt x="58608" y="1132479"/>
                    <a:pt x="22867" y="1203960"/>
                  </a:cubicBezTo>
                  <a:cubicBezTo>
                    <a:pt x="20327" y="1221740"/>
                    <a:pt x="18048" y="1239559"/>
                    <a:pt x="15247" y="1257300"/>
                  </a:cubicBezTo>
                  <a:cubicBezTo>
                    <a:pt x="-828" y="1359109"/>
                    <a:pt x="7" y="1316959"/>
                    <a:pt x="7" y="13639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743700" y="3679941"/>
              <a:ext cx="2087880" cy="1981719"/>
            </a:xfrm>
            <a:custGeom>
              <a:avLst/>
              <a:gdLst>
                <a:gd name="connsiteX0" fmla="*/ 358140 w 2087880"/>
                <a:gd name="connsiteY0" fmla="*/ 1981719 h 1981719"/>
                <a:gd name="connsiteX1" fmla="*/ 365760 w 2087880"/>
                <a:gd name="connsiteY1" fmla="*/ 1798839 h 1981719"/>
                <a:gd name="connsiteX2" fmla="*/ 373380 w 2087880"/>
                <a:gd name="connsiteY2" fmla="*/ 1760739 h 1981719"/>
                <a:gd name="connsiteX3" fmla="*/ 365760 w 2087880"/>
                <a:gd name="connsiteY3" fmla="*/ 1631199 h 1981719"/>
                <a:gd name="connsiteX4" fmla="*/ 350520 w 2087880"/>
                <a:gd name="connsiteY4" fmla="*/ 1509279 h 1981719"/>
                <a:gd name="connsiteX5" fmla="*/ 342900 w 2087880"/>
                <a:gd name="connsiteY5" fmla="*/ 1440699 h 1981719"/>
                <a:gd name="connsiteX6" fmla="*/ 327660 w 2087880"/>
                <a:gd name="connsiteY6" fmla="*/ 1372119 h 1981719"/>
                <a:gd name="connsiteX7" fmla="*/ 320040 w 2087880"/>
                <a:gd name="connsiteY7" fmla="*/ 1326399 h 1981719"/>
                <a:gd name="connsiteX8" fmla="*/ 312420 w 2087880"/>
                <a:gd name="connsiteY8" fmla="*/ 1295919 h 1981719"/>
                <a:gd name="connsiteX9" fmla="*/ 304800 w 2087880"/>
                <a:gd name="connsiteY9" fmla="*/ 1273059 h 1981719"/>
                <a:gd name="connsiteX10" fmla="*/ 297180 w 2087880"/>
                <a:gd name="connsiteY10" fmla="*/ 1227339 h 1981719"/>
                <a:gd name="connsiteX11" fmla="*/ 289560 w 2087880"/>
                <a:gd name="connsiteY11" fmla="*/ 1196859 h 1981719"/>
                <a:gd name="connsiteX12" fmla="*/ 274320 w 2087880"/>
                <a:gd name="connsiteY12" fmla="*/ 1113039 h 1981719"/>
                <a:gd name="connsiteX13" fmla="*/ 243840 w 2087880"/>
                <a:gd name="connsiteY13" fmla="*/ 1036839 h 1981719"/>
                <a:gd name="connsiteX14" fmla="*/ 236220 w 2087880"/>
                <a:gd name="connsiteY14" fmla="*/ 1013979 h 1981719"/>
                <a:gd name="connsiteX15" fmla="*/ 220980 w 2087880"/>
                <a:gd name="connsiteY15" fmla="*/ 983499 h 1981719"/>
                <a:gd name="connsiteX16" fmla="*/ 205740 w 2087880"/>
                <a:gd name="connsiteY16" fmla="*/ 937779 h 1981719"/>
                <a:gd name="connsiteX17" fmla="*/ 190500 w 2087880"/>
                <a:gd name="connsiteY17" fmla="*/ 892059 h 1981719"/>
                <a:gd name="connsiteX18" fmla="*/ 175260 w 2087880"/>
                <a:gd name="connsiteY18" fmla="*/ 869199 h 1981719"/>
                <a:gd name="connsiteX19" fmla="*/ 152400 w 2087880"/>
                <a:gd name="connsiteY19" fmla="*/ 792999 h 1981719"/>
                <a:gd name="connsiteX20" fmla="*/ 137160 w 2087880"/>
                <a:gd name="connsiteY20" fmla="*/ 762519 h 1981719"/>
                <a:gd name="connsiteX21" fmla="*/ 129540 w 2087880"/>
                <a:gd name="connsiteY21" fmla="*/ 739659 h 1981719"/>
                <a:gd name="connsiteX22" fmla="*/ 114300 w 2087880"/>
                <a:gd name="connsiteY22" fmla="*/ 709179 h 1981719"/>
                <a:gd name="connsiteX23" fmla="*/ 106680 w 2087880"/>
                <a:gd name="connsiteY23" fmla="*/ 686319 h 1981719"/>
                <a:gd name="connsiteX24" fmla="*/ 91440 w 2087880"/>
                <a:gd name="connsiteY24" fmla="*/ 655839 h 1981719"/>
                <a:gd name="connsiteX25" fmla="*/ 76200 w 2087880"/>
                <a:gd name="connsiteY25" fmla="*/ 594879 h 1981719"/>
                <a:gd name="connsiteX26" fmla="*/ 68580 w 2087880"/>
                <a:gd name="connsiteY26" fmla="*/ 564399 h 1981719"/>
                <a:gd name="connsiteX27" fmla="*/ 53340 w 2087880"/>
                <a:gd name="connsiteY27" fmla="*/ 495819 h 1981719"/>
                <a:gd name="connsiteX28" fmla="*/ 45720 w 2087880"/>
                <a:gd name="connsiteY28" fmla="*/ 472959 h 1981719"/>
                <a:gd name="connsiteX29" fmla="*/ 38100 w 2087880"/>
                <a:gd name="connsiteY29" fmla="*/ 404379 h 1981719"/>
                <a:gd name="connsiteX30" fmla="*/ 30480 w 2087880"/>
                <a:gd name="connsiteY30" fmla="*/ 381519 h 1981719"/>
                <a:gd name="connsiteX31" fmla="*/ 22860 w 2087880"/>
                <a:gd name="connsiteY31" fmla="*/ 335799 h 1981719"/>
                <a:gd name="connsiteX32" fmla="*/ 7620 w 2087880"/>
                <a:gd name="connsiteY32" fmla="*/ 267219 h 1981719"/>
                <a:gd name="connsiteX33" fmla="*/ 0 w 2087880"/>
                <a:gd name="connsiteY33" fmla="*/ 244359 h 1981719"/>
                <a:gd name="connsiteX34" fmla="*/ 15240 w 2087880"/>
                <a:gd name="connsiteY34" fmla="*/ 137679 h 1981719"/>
                <a:gd name="connsiteX35" fmla="*/ 60960 w 2087880"/>
                <a:gd name="connsiteY35" fmla="*/ 107199 h 1981719"/>
                <a:gd name="connsiteX36" fmla="*/ 114300 w 2087880"/>
                <a:gd name="connsiteY36" fmla="*/ 114819 h 1981719"/>
                <a:gd name="connsiteX37" fmla="*/ 137160 w 2087880"/>
                <a:gd name="connsiteY37" fmla="*/ 122439 h 1981719"/>
                <a:gd name="connsiteX38" fmla="*/ 167640 w 2087880"/>
                <a:gd name="connsiteY38" fmla="*/ 130059 h 1981719"/>
                <a:gd name="connsiteX39" fmla="*/ 220980 w 2087880"/>
                <a:gd name="connsiteY39" fmla="*/ 145299 h 1981719"/>
                <a:gd name="connsiteX40" fmla="*/ 274320 w 2087880"/>
                <a:gd name="connsiteY40" fmla="*/ 175779 h 1981719"/>
                <a:gd name="connsiteX41" fmla="*/ 304800 w 2087880"/>
                <a:gd name="connsiteY41" fmla="*/ 183399 h 1981719"/>
                <a:gd name="connsiteX42" fmla="*/ 342900 w 2087880"/>
                <a:gd name="connsiteY42" fmla="*/ 198639 h 1981719"/>
                <a:gd name="connsiteX43" fmla="*/ 373380 w 2087880"/>
                <a:gd name="connsiteY43" fmla="*/ 206259 h 1981719"/>
                <a:gd name="connsiteX44" fmla="*/ 396240 w 2087880"/>
                <a:gd name="connsiteY44" fmla="*/ 213879 h 1981719"/>
                <a:gd name="connsiteX45" fmla="*/ 1097280 w 2087880"/>
                <a:gd name="connsiteY45" fmla="*/ 206259 h 1981719"/>
                <a:gd name="connsiteX46" fmla="*/ 1165860 w 2087880"/>
                <a:gd name="connsiteY46" fmla="*/ 191019 h 1981719"/>
                <a:gd name="connsiteX47" fmla="*/ 1234440 w 2087880"/>
                <a:gd name="connsiteY47" fmla="*/ 183399 h 1981719"/>
                <a:gd name="connsiteX48" fmla="*/ 1348740 w 2087880"/>
                <a:gd name="connsiteY48" fmla="*/ 160539 h 1981719"/>
                <a:gd name="connsiteX49" fmla="*/ 1417320 w 2087880"/>
                <a:gd name="connsiteY49" fmla="*/ 145299 h 1981719"/>
                <a:gd name="connsiteX50" fmla="*/ 1447800 w 2087880"/>
                <a:gd name="connsiteY50" fmla="*/ 137679 h 1981719"/>
                <a:gd name="connsiteX51" fmla="*/ 1485900 w 2087880"/>
                <a:gd name="connsiteY51" fmla="*/ 130059 h 1981719"/>
                <a:gd name="connsiteX52" fmla="*/ 1516380 w 2087880"/>
                <a:gd name="connsiteY52" fmla="*/ 122439 h 1981719"/>
                <a:gd name="connsiteX53" fmla="*/ 1592580 w 2087880"/>
                <a:gd name="connsiteY53" fmla="*/ 107199 h 1981719"/>
                <a:gd name="connsiteX54" fmla="*/ 1668780 w 2087880"/>
                <a:gd name="connsiteY54" fmla="*/ 84339 h 1981719"/>
                <a:gd name="connsiteX55" fmla="*/ 1699260 w 2087880"/>
                <a:gd name="connsiteY55" fmla="*/ 76719 h 1981719"/>
                <a:gd name="connsiteX56" fmla="*/ 1722120 w 2087880"/>
                <a:gd name="connsiteY56" fmla="*/ 61479 h 1981719"/>
                <a:gd name="connsiteX57" fmla="*/ 1752600 w 2087880"/>
                <a:gd name="connsiteY57" fmla="*/ 53859 h 1981719"/>
                <a:gd name="connsiteX58" fmla="*/ 1828800 w 2087880"/>
                <a:gd name="connsiteY58" fmla="*/ 38619 h 1981719"/>
                <a:gd name="connsiteX59" fmla="*/ 1912620 w 2087880"/>
                <a:gd name="connsiteY59" fmla="*/ 23379 h 1981719"/>
                <a:gd name="connsiteX60" fmla="*/ 2042160 w 2087880"/>
                <a:gd name="connsiteY60" fmla="*/ 519 h 1981719"/>
                <a:gd name="connsiteX61" fmla="*/ 2087880 w 2087880"/>
                <a:gd name="connsiteY61" fmla="*/ 519 h 1981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087880" h="1981719">
                  <a:moveTo>
                    <a:pt x="358140" y="1981719"/>
                  </a:moveTo>
                  <a:cubicBezTo>
                    <a:pt x="360680" y="1920759"/>
                    <a:pt x="361562" y="1859707"/>
                    <a:pt x="365760" y="1798839"/>
                  </a:cubicBezTo>
                  <a:cubicBezTo>
                    <a:pt x="366651" y="1785918"/>
                    <a:pt x="373380" y="1773691"/>
                    <a:pt x="373380" y="1760739"/>
                  </a:cubicBezTo>
                  <a:cubicBezTo>
                    <a:pt x="373380" y="1717484"/>
                    <a:pt x="368736" y="1674351"/>
                    <a:pt x="365760" y="1631199"/>
                  </a:cubicBezTo>
                  <a:cubicBezTo>
                    <a:pt x="359292" y="1537408"/>
                    <a:pt x="364866" y="1566663"/>
                    <a:pt x="350520" y="1509279"/>
                  </a:cubicBezTo>
                  <a:cubicBezTo>
                    <a:pt x="347980" y="1486419"/>
                    <a:pt x="346153" y="1463469"/>
                    <a:pt x="342900" y="1440699"/>
                  </a:cubicBezTo>
                  <a:cubicBezTo>
                    <a:pt x="336246" y="1394120"/>
                    <a:pt x="335979" y="1413716"/>
                    <a:pt x="327660" y="1372119"/>
                  </a:cubicBezTo>
                  <a:cubicBezTo>
                    <a:pt x="324630" y="1356969"/>
                    <a:pt x="323070" y="1341549"/>
                    <a:pt x="320040" y="1326399"/>
                  </a:cubicBezTo>
                  <a:cubicBezTo>
                    <a:pt x="317986" y="1316130"/>
                    <a:pt x="315297" y="1305989"/>
                    <a:pt x="312420" y="1295919"/>
                  </a:cubicBezTo>
                  <a:cubicBezTo>
                    <a:pt x="310213" y="1288196"/>
                    <a:pt x="306542" y="1280900"/>
                    <a:pt x="304800" y="1273059"/>
                  </a:cubicBezTo>
                  <a:cubicBezTo>
                    <a:pt x="301448" y="1257977"/>
                    <a:pt x="300210" y="1242489"/>
                    <a:pt x="297180" y="1227339"/>
                  </a:cubicBezTo>
                  <a:cubicBezTo>
                    <a:pt x="295126" y="1217070"/>
                    <a:pt x="291433" y="1207163"/>
                    <a:pt x="289560" y="1196859"/>
                  </a:cubicBezTo>
                  <a:cubicBezTo>
                    <a:pt x="280478" y="1146907"/>
                    <a:pt x="286285" y="1152922"/>
                    <a:pt x="274320" y="1113039"/>
                  </a:cubicBezTo>
                  <a:cubicBezTo>
                    <a:pt x="251194" y="1035954"/>
                    <a:pt x="269300" y="1096246"/>
                    <a:pt x="243840" y="1036839"/>
                  </a:cubicBezTo>
                  <a:cubicBezTo>
                    <a:pt x="240676" y="1029456"/>
                    <a:pt x="239384" y="1021362"/>
                    <a:pt x="236220" y="1013979"/>
                  </a:cubicBezTo>
                  <a:cubicBezTo>
                    <a:pt x="231745" y="1003538"/>
                    <a:pt x="225199" y="994046"/>
                    <a:pt x="220980" y="983499"/>
                  </a:cubicBezTo>
                  <a:cubicBezTo>
                    <a:pt x="215014" y="968584"/>
                    <a:pt x="210820" y="953019"/>
                    <a:pt x="205740" y="937779"/>
                  </a:cubicBezTo>
                  <a:lnTo>
                    <a:pt x="190500" y="892059"/>
                  </a:lnTo>
                  <a:cubicBezTo>
                    <a:pt x="187604" y="883371"/>
                    <a:pt x="180340" y="876819"/>
                    <a:pt x="175260" y="869199"/>
                  </a:cubicBezTo>
                  <a:cubicBezTo>
                    <a:pt x="163744" y="823134"/>
                    <a:pt x="170952" y="848654"/>
                    <a:pt x="152400" y="792999"/>
                  </a:cubicBezTo>
                  <a:cubicBezTo>
                    <a:pt x="148808" y="782223"/>
                    <a:pt x="141635" y="772960"/>
                    <a:pt x="137160" y="762519"/>
                  </a:cubicBezTo>
                  <a:cubicBezTo>
                    <a:pt x="133996" y="755136"/>
                    <a:pt x="132704" y="747042"/>
                    <a:pt x="129540" y="739659"/>
                  </a:cubicBezTo>
                  <a:cubicBezTo>
                    <a:pt x="125065" y="729218"/>
                    <a:pt x="118775" y="719620"/>
                    <a:pt x="114300" y="709179"/>
                  </a:cubicBezTo>
                  <a:cubicBezTo>
                    <a:pt x="111136" y="701796"/>
                    <a:pt x="109844" y="693702"/>
                    <a:pt x="106680" y="686319"/>
                  </a:cubicBezTo>
                  <a:cubicBezTo>
                    <a:pt x="102205" y="675878"/>
                    <a:pt x="95032" y="666615"/>
                    <a:pt x="91440" y="655839"/>
                  </a:cubicBezTo>
                  <a:cubicBezTo>
                    <a:pt x="84816" y="635968"/>
                    <a:pt x="81280" y="615199"/>
                    <a:pt x="76200" y="594879"/>
                  </a:cubicBezTo>
                  <a:lnTo>
                    <a:pt x="68580" y="564399"/>
                  </a:lnTo>
                  <a:cubicBezTo>
                    <a:pt x="52867" y="501546"/>
                    <a:pt x="68985" y="550576"/>
                    <a:pt x="53340" y="495819"/>
                  </a:cubicBezTo>
                  <a:cubicBezTo>
                    <a:pt x="51133" y="488096"/>
                    <a:pt x="48260" y="480579"/>
                    <a:pt x="45720" y="472959"/>
                  </a:cubicBezTo>
                  <a:cubicBezTo>
                    <a:pt x="43180" y="450099"/>
                    <a:pt x="41881" y="427067"/>
                    <a:pt x="38100" y="404379"/>
                  </a:cubicBezTo>
                  <a:cubicBezTo>
                    <a:pt x="36780" y="396456"/>
                    <a:pt x="32222" y="389360"/>
                    <a:pt x="30480" y="381519"/>
                  </a:cubicBezTo>
                  <a:cubicBezTo>
                    <a:pt x="27128" y="366437"/>
                    <a:pt x="25624" y="351000"/>
                    <a:pt x="22860" y="335799"/>
                  </a:cubicBezTo>
                  <a:cubicBezTo>
                    <a:pt x="18932" y="314193"/>
                    <a:pt x="13735" y="288623"/>
                    <a:pt x="7620" y="267219"/>
                  </a:cubicBezTo>
                  <a:cubicBezTo>
                    <a:pt x="5413" y="259496"/>
                    <a:pt x="2540" y="251979"/>
                    <a:pt x="0" y="244359"/>
                  </a:cubicBezTo>
                  <a:cubicBezTo>
                    <a:pt x="5080" y="208799"/>
                    <a:pt x="651" y="170504"/>
                    <a:pt x="15240" y="137679"/>
                  </a:cubicBezTo>
                  <a:cubicBezTo>
                    <a:pt x="22679" y="120941"/>
                    <a:pt x="60960" y="107199"/>
                    <a:pt x="60960" y="107199"/>
                  </a:cubicBezTo>
                  <a:cubicBezTo>
                    <a:pt x="78740" y="109739"/>
                    <a:pt x="96688" y="111297"/>
                    <a:pt x="114300" y="114819"/>
                  </a:cubicBezTo>
                  <a:cubicBezTo>
                    <a:pt x="122176" y="116394"/>
                    <a:pt x="129437" y="120232"/>
                    <a:pt x="137160" y="122439"/>
                  </a:cubicBezTo>
                  <a:cubicBezTo>
                    <a:pt x="147230" y="125316"/>
                    <a:pt x="157570" y="127182"/>
                    <a:pt x="167640" y="130059"/>
                  </a:cubicBezTo>
                  <a:cubicBezTo>
                    <a:pt x="244162" y="151923"/>
                    <a:pt x="125695" y="121478"/>
                    <a:pt x="220980" y="145299"/>
                  </a:cubicBezTo>
                  <a:cubicBezTo>
                    <a:pt x="239930" y="157932"/>
                    <a:pt x="252222" y="167492"/>
                    <a:pt x="274320" y="175779"/>
                  </a:cubicBezTo>
                  <a:cubicBezTo>
                    <a:pt x="284126" y="179456"/>
                    <a:pt x="294865" y="180087"/>
                    <a:pt x="304800" y="183399"/>
                  </a:cubicBezTo>
                  <a:cubicBezTo>
                    <a:pt x="317776" y="187724"/>
                    <a:pt x="329924" y="194314"/>
                    <a:pt x="342900" y="198639"/>
                  </a:cubicBezTo>
                  <a:cubicBezTo>
                    <a:pt x="352835" y="201951"/>
                    <a:pt x="363310" y="203382"/>
                    <a:pt x="373380" y="206259"/>
                  </a:cubicBezTo>
                  <a:cubicBezTo>
                    <a:pt x="381103" y="208466"/>
                    <a:pt x="388620" y="211339"/>
                    <a:pt x="396240" y="213879"/>
                  </a:cubicBezTo>
                  <a:lnTo>
                    <a:pt x="1097280" y="206259"/>
                  </a:lnTo>
                  <a:cubicBezTo>
                    <a:pt x="1118943" y="205812"/>
                    <a:pt x="1144410" y="194319"/>
                    <a:pt x="1165860" y="191019"/>
                  </a:cubicBezTo>
                  <a:cubicBezTo>
                    <a:pt x="1188593" y="187522"/>
                    <a:pt x="1211580" y="185939"/>
                    <a:pt x="1234440" y="183399"/>
                  </a:cubicBezTo>
                  <a:cubicBezTo>
                    <a:pt x="1301980" y="160886"/>
                    <a:pt x="1264194" y="169933"/>
                    <a:pt x="1348740" y="160539"/>
                  </a:cubicBezTo>
                  <a:cubicBezTo>
                    <a:pt x="1423074" y="141955"/>
                    <a:pt x="1330255" y="164647"/>
                    <a:pt x="1417320" y="145299"/>
                  </a:cubicBezTo>
                  <a:cubicBezTo>
                    <a:pt x="1427543" y="143027"/>
                    <a:pt x="1437577" y="139951"/>
                    <a:pt x="1447800" y="137679"/>
                  </a:cubicBezTo>
                  <a:cubicBezTo>
                    <a:pt x="1460443" y="134869"/>
                    <a:pt x="1473257" y="132869"/>
                    <a:pt x="1485900" y="130059"/>
                  </a:cubicBezTo>
                  <a:cubicBezTo>
                    <a:pt x="1496123" y="127787"/>
                    <a:pt x="1506140" y="124633"/>
                    <a:pt x="1516380" y="122439"/>
                  </a:cubicBezTo>
                  <a:cubicBezTo>
                    <a:pt x="1541708" y="117012"/>
                    <a:pt x="1567180" y="112279"/>
                    <a:pt x="1592580" y="107199"/>
                  </a:cubicBezTo>
                  <a:cubicBezTo>
                    <a:pt x="1627707" y="100174"/>
                    <a:pt x="1629903" y="96002"/>
                    <a:pt x="1668780" y="84339"/>
                  </a:cubicBezTo>
                  <a:cubicBezTo>
                    <a:pt x="1678811" y="81330"/>
                    <a:pt x="1689100" y="79259"/>
                    <a:pt x="1699260" y="76719"/>
                  </a:cubicBezTo>
                  <a:cubicBezTo>
                    <a:pt x="1706880" y="71639"/>
                    <a:pt x="1713702" y="65087"/>
                    <a:pt x="1722120" y="61479"/>
                  </a:cubicBezTo>
                  <a:cubicBezTo>
                    <a:pt x="1731746" y="57354"/>
                    <a:pt x="1742360" y="56053"/>
                    <a:pt x="1752600" y="53859"/>
                  </a:cubicBezTo>
                  <a:cubicBezTo>
                    <a:pt x="1777928" y="48432"/>
                    <a:pt x="1803400" y="43699"/>
                    <a:pt x="1828800" y="38619"/>
                  </a:cubicBezTo>
                  <a:cubicBezTo>
                    <a:pt x="1963775" y="11624"/>
                    <a:pt x="1756633" y="52627"/>
                    <a:pt x="1912620" y="23379"/>
                  </a:cubicBezTo>
                  <a:cubicBezTo>
                    <a:pt x="1949115" y="16536"/>
                    <a:pt x="2002919" y="3538"/>
                    <a:pt x="2042160" y="519"/>
                  </a:cubicBezTo>
                  <a:cubicBezTo>
                    <a:pt x="2057355" y="-650"/>
                    <a:pt x="2072640" y="519"/>
                    <a:pt x="2087880" y="51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117080" y="2499260"/>
              <a:ext cx="1714500" cy="1386940"/>
            </a:xfrm>
            <a:custGeom>
              <a:avLst/>
              <a:gdLst>
                <a:gd name="connsiteX0" fmla="*/ 137160 w 1714500"/>
                <a:gd name="connsiteY0" fmla="*/ 1386940 h 1386940"/>
                <a:gd name="connsiteX1" fmla="*/ 99060 w 1714500"/>
                <a:gd name="connsiteY1" fmla="*/ 1287880 h 1386940"/>
                <a:gd name="connsiteX2" fmla="*/ 91440 w 1714500"/>
                <a:gd name="connsiteY2" fmla="*/ 1089760 h 1386940"/>
                <a:gd name="connsiteX3" fmla="*/ 76200 w 1714500"/>
                <a:gd name="connsiteY3" fmla="*/ 1044040 h 1386940"/>
                <a:gd name="connsiteX4" fmla="*/ 68580 w 1714500"/>
                <a:gd name="connsiteY4" fmla="*/ 967840 h 1386940"/>
                <a:gd name="connsiteX5" fmla="*/ 60960 w 1714500"/>
                <a:gd name="connsiteY5" fmla="*/ 937360 h 1386940"/>
                <a:gd name="connsiteX6" fmla="*/ 53340 w 1714500"/>
                <a:gd name="connsiteY6" fmla="*/ 899260 h 1386940"/>
                <a:gd name="connsiteX7" fmla="*/ 45720 w 1714500"/>
                <a:gd name="connsiteY7" fmla="*/ 830680 h 1386940"/>
                <a:gd name="connsiteX8" fmla="*/ 30480 w 1714500"/>
                <a:gd name="connsiteY8" fmla="*/ 769720 h 1386940"/>
                <a:gd name="connsiteX9" fmla="*/ 22860 w 1714500"/>
                <a:gd name="connsiteY9" fmla="*/ 647800 h 1386940"/>
                <a:gd name="connsiteX10" fmla="*/ 15240 w 1714500"/>
                <a:gd name="connsiteY10" fmla="*/ 594460 h 1386940"/>
                <a:gd name="connsiteX11" fmla="*/ 0 w 1714500"/>
                <a:gd name="connsiteY11" fmla="*/ 518260 h 1386940"/>
                <a:gd name="connsiteX12" fmla="*/ 7620 w 1714500"/>
                <a:gd name="connsiteY12" fmla="*/ 396340 h 1386940"/>
                <a:gd name="connsiteX13" fmla="*/ 30480 w 1714500"/>
                <a:gd name="connsiteY13" fmla="*/ 343000 h 1386940"/>
                <a:gd name="connsiteX14" fmla="*/ 53340 w 1714500"/>
                <a:gd name="connsiteY14" fmla="*/ 320140 h 1386940"/>
                <a:gd name="connsiteX15" fmla="*/ 91440 w 1714500"/>
                <a:gd name="connsiteY15" fmla="*/ 274420 h 1386940"/>
                <a:gd name="connsiteX16" fmla="*/ 144780 w 1714500"/>
                <a:gd name="connsiteY16" fmla="*/ 243940 h 1386940"/>
                <a:gd name="connsiteX17" fmla="*/ 167640 w 1714500"/>
                <a:gd name="connsiteY17" fmla="*/ 228700 h 1386940"/>
                <a:gd name="connsiteX18" fmla="*/ 213360 w 1714500"/>
                <a:gd name="connsiteY18" fmla="*/ 213460 h 1386940"/>
                <a:gd name="connsiteX19" fmla="*/ 281940 w 1714500"/>
                <a:gd name="connsiteY19" fmla="*/ 182980 h 1386940"/>
                <a:gd name="connsiteX20" fmla="*/ 320040 w 1714500"/>
                <a:gd name="connsiteY20" fmla="*/ 160120 h 1386940"/>
                <a:gd name="connsiteX21" fmla="*/ 350520 w 1714500"/>
                <a:gd name="connsiteY21" fmla="*/ 152500 h 1386940"/>
                <a:gd name="connsiteX22" fmla="*/ 403860 w 1714500"/>
                <a:gd name="connsiteY22" fmla="*/ 137260 h 1386940"/>
                <a:gd name="connsiteX23" fmla="*/ 441960 w 1714500"/>
                <a:gd name="connsiteY23" fmla="*/ 129640 h 1386940"/>
                <a:gd name="connsiteX24" fmla="*/ 472440 w 1714500"/>
                <a:gd name="connsiteY24" fmla="*/ 122020 h 1386940"/>
                <a:gd name="connsiteX25" fmla="*/ 541020 w 1714500"/>
                <a:gd name="connsiteY25" fmla="*/ 106780 h 1386940"/>
                <a:gd name="connsiteX26" fmla="*/ 586740 w 1714500"/>
                <a:gd name="connsiteY26" fmla="*/ 91540 h 1386940"/>
                <a:gd name="connsiteX27" fmla="*/ 914400 w 1714500"/>
                <a:gd name="connsiteY27" fmla="*/ 30580 h 1386940"/>
                <a:gd name="connsiteX28" fmla="*/ 967740 w 1714500"/>
                <a:gd name="connsiteY28" fmla="*/ 22960 h 1386940"/>
                <a:gd name="connsiteX29" fmla="*/ 1524000 w 1714500"/>
                <a:gd name="connsiteY29" fmla="*/ 15340 h 1386940"/>
                <a:gd name="connsiteX30" fmla="*/ 1554480 w 1714500"/>
                <a:gd name="connsiteY30" fmla="*/ 7720 h 1386940"/>
                <a:gd name="connsiteX31" fmla="*/ 1714500 w 1714500"/>
                <a:gd name="connsiteY31" fmla="*/ 100 h 1386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714500" h="1386940">
                  <a:moveTo>
                    <a:pt x="137160" y="1386940"/>
                  </a:moveTo>
                  <a:cubicBezTo>
                    <a:pt x="103697" y="1303282"/>
                    <a:pt x="115331" y="1336693"/>
                    <a:pt x="99060" y="1287880"/>
                  </a:cubicBezTo>
                  <a:cubicBezTo>
                    <a:pt x="96520" y="1221840"/>
                    <a:pt x="97609" y="1155560"/>
                    <a:pt x="91440" y="1089760"/>
                  </a:cubicBezTo>
                  <a:cubicBezTo>
                    <a:pt x="89941" y="1073766"/>
                    <a:pt x="76200" y="1044040"/>
                    <a:pt x="76200" y="1044040"/>
                  </a:cubicBezTo>
                  <a:cubicBezTo>
                    <a:pt x="73660" y="1018640"/>
                    <a:pt x="72190" y="993110"/>
                    <a:pt x="68580" y="967840"/>
                  </a:cubicBezTo>
                  <a:cubicBezTo>
                    <a:pt x="67099" y="957473"/>
                    <a:pt x="63232" y="947583"/>
                    <a:pt x="60960" y="937360"/>
                  </a:cubicBezTo>
                  <a:cubicBezTo>
                    <a:pt x="58150" y="924717"/>
                    <a:pt x="55172" y="912081"/>
                    <a:pt x="53340" y="899260"/>
                  </a:cubicBezTo>
                  <a:cubicBezTo>
                    <a:pt x="50087" y="876490"/>
                    <a:pt x="48973" y="853450"/>
                    <a:pt x="45720" y="830680"/>
                  </a:cubicBezTo>
                  <a:cubicBezTo>
                    <a:pt x="41122" y="798497"/>
                    <a:pt x="39344" y="796313"/>
                    <a:pt x="30480" y="769720"/>
                  </a:cubicBezTo>
                  <a:cubicBezTo>
                    <a:pt x="27940" y="729080"/>
                    <a:pt x="26387" y="688366"/>
                    <a:pt x="22860" y="647800"/>
                  </a:cubicBezTo>
                  <a:cubicBezTo>
                    <a:pt x="21304" y="629907"/>
                    <a:pt x="17971" y="612212"/>
                    <a:pt x="15240" y="594460"/>
                  </a:cubicBezTo>
                  <a:cubicBezTo>
                    <a:pt x="7767" y="545883"/>
                    <a:pt x="10101" y="558663"/>
                    <a:pt x="0" y="518260"/>
                  </a:cubicBezTo>
                  <a:cubicBezTo>
                    <a:pt x="2540" y="477620"/>
                    <a:pt x="3357" y="436836"/>
                    <a:pt x="7620" y="396340"/>
                  </a:cubicBezTo>
                  <a:cubicBezTo>
                    <a:pt x="8848" y="384671"/>
                    <a:pt x="25767" y="349598"/>
                    <a:pt x="30480" y="343000"/>
                  </a:cubicBezTo>
                  <a:cubicBezTo>
                    <a:pt x="36744" y="334231"/>
                    <a:pt x="46441" y="328419"/>
                    <a:pt x="53340" y="320140"/>
                  </a:cubicBezTo>
                  <a:cubicBezTo>
                    <a:pt x="80585" y="287446"/>
                    <a:pt x="55011" y="304777"/>
                    <a:pt x="91440" y="274420"/>
                  </a:cubicBezTo>
                  <a:cubicBezTo>
                    <a:pt x="111693" y="257543"/>
                    <a:pt x="121066" y="257491"/>
                    <a:pt x="144780" y="243940"/>
                  </a:cubicBezTo>
                  <a:cubicBezTo>
                    <a:pt x="152731" y="239396"/>
                    <a:pt x="159271" y="232419"/>
                    <a:pt x="167640" y="228700"/>
                  </a:cubicBezTo>
                  <a:cubicBezTo>
                    <a:pt x="182320" y="222176"/>
                    <a:pt x="213360" y="213460"/>
                    <a:pt x="213360" y="213460"/>
                  </a:cubicBezTo>
                  <a:cubicBezTo>
                    <a:pt x="267311" y="177493"/>
                    <a:pt x="196441" y="221843"/>
                    <a:pt x="281940" y="182980"/>
                  </a:cubicBezTo>
                  <a:cubicBezTo>
                    <a:pt x="295423" y="176851"/>
                    <a:pt x="306506" y="166135"/>
                    <a:pt x="320040" y="160120"/>
                  </a:cubicBezTo>
                  <a:cubicBezTo>
                    <a:pt x="329610" y="155867"/>
                    <a:pt x="340416" y="155256"/>
                    <a:pt x="350520" y="152500"/>
                  </a:cubicBezTo>
                  <a:cubicBezTo>
                    <a:pt x="368360" y="147635"/>
                    <a:pt x="385921" y="141745"/>
                    <a:pt x="403860" y="137260"/>
                  </a:cubicBezTo>
                  <a:cubicBezTo>
                    <a:pt x="416425" y="134119"/>
                    <a:pt x="429317" y="132450"/>
                    <a:pt x="441960" y="129640"/>
                  </a:cubicBezTo>
                  <a:cubicBezTo>
                    <a:pt x="452183" y="127368"/>
                    <a:pt x="462236" y="124375"/>
                    <a:pt x="472440" y="122020"/>
                  </a:cubicBezTo>
                  <a:cubicBezTo>
                    <a:pt x="495258" y="116754"/>
                    <a:pt x="518393" y="112814"/>
                    <a:pt x="541020" y="106780"/>
                  </a:cubicBezTo>
                  <a:cubicBezTo>
                    <a:pt x="556542" y="102641"/>
                    <a:pt x="571067" y="95066"/>
                    <a:pt x="586740" y="91540"/>
                  </a:cubicBezTo>
                  <a:cubicBezTo>
                    <a:pt x="897682" y="21578"/>
                    <a:pt x="750536" y="51063"/>
                    <a:pt x="914400" y="30580"/>
                  </a:cubicBezTo>
                  <a:cubicBezTo>
                    <a:pt x="932222" y="28352"/>
                    <a:pt x="949785" y="23409"/>
                    <a:pt x="967740" y="22960"/>
                  </a:cubicBezTo>
                  <a:cubicBezTo>
                    <a:pt x="1153119" y="18326"/>
                    <a:pt x="1338580" y="17880"/>
                    <a:pt x="1524000" y="15340"/>
                  </a:cubicBezTo>
                  <a:cubicBezTo>
                    <a:pt x="1534160" y="12800"/>
                    <a:pt x="1544079" y="8944"/>
                    <a:pt x="1554480" y="7720"/>
                  </a:cubicBezTo>
                  <a:cubicBezTo>
                    <a:pt x="1632497" y="-1458"/>
                    <a:pt x="1645765" y="100"/>
                    <a:pt x="1714500" y="1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372100" y="2407706"/>
              <a:ext cx="1752600" cy="617434"/>
            </a:xfrm>
            <a:custGeom>
              <a:avLst/>
              <a:gdLst>
                <a:gd name="connsiteX0" fmla="*/ 1752600 w 1752600"/>
                <a:gd name="connsiteY0" fmla="*/ 617434 h 617434"/>
                <a:gd name="connsiteX1" fmla="*/ 1699260 w 1752600"/>
                <a:gd name="connsiteY1" fmla="*/ 609814 h 617434"/>
                <a:gd name="connsiteX2" fmla="*/ 1653540 w 1752600"/>
                <a:gd name="connsiteY2" fmla="*/ 586954 h 617434"/>
                <a:gd name="connsiteX3" fmla="*/ 1577340 w 1752600"/>
                <a:gd name="connsiteY3" fmla="*/ 579334 h 617434"/>
                <a:gd name="connsiteX4" fmla="*/ 1508760 w 1752600"/>
                <a:gd name="connsiteY4" fmla="*/ 564094 h 617434"/>
                <a:gd name="connsiteX5" fmla="*/ 1440180 w 1752600"/>
                <a:gd name="connsiteY5" fmla="*/ 548854 h 617434"/>
                <a:gd name="connsiteX6" fmla="*/ 1386840 w 1752600"/>
                <a:gd name="connsiteY6" fmla="*/ 533614 h 617434"/>
                <a:gd name="connsiteX7" fmla="*/ 1333500 w 1752600"/>
                <a:gd name="connsiteY7" fmla="*/ 525994 h 617434"/>
                <a:gd name="connsiteX8" fmla="*/ 1303020 w 1752600"/>
                <a:gd name="connsiteY8" fmla="*/ 518374 h 617434"/>
                <a:gd name="connsiteX9" fmla="*/ 1242060 w 1752600"/>
                <a:gd name="connsiteY9" fmla="*/ 503134 h 617434"/>
                <a:gd name="connsiteX10" fmla="*/ 1219200 w 1752600"/>
                <a:gd name="connsiteY10" fmla="*/ 487894 h 617434"/>
                <a:gd name="connsiteX11" fmla="*/ 1143000 w 1752600"/>
                <a:gd name="connsiteY11" fmla="*/ 465034 h 617434"/>
                <a:gd name="connsiteX12" fmla="*/ 1112520 w 1752600"/>
                <a:gd name="connsiteY12" fmla="*/ 449794 h 617434"/>
                <a:gd name="connsiteX13" fmla="*/ 1074420 w 1752600"/>
                <a:gd name="connsiteY13" fmla="*/ 434554 h 617434"/>
                <a:gd name="connsiteX14" fmla="*/ 1051560 w 1752600"/>
                <a:gd name="connsiteY14" fmla="*/ 419314 h 617434"/>
                <a:gd name="connsiteX15" fmla="*/ 982980 w 1752600"/>
                <a:gd name="connsiteY15" fmla="*/ 396454 h 617434"/>
                <a:gd name="connsiteX16" fmla="*/ 960120 w 1752600"/>
                <a:gd name="connsiteY16" fmla="*/ 388834 h 617434"/>
                <a:gd name="connsiteX17" fmla="*/ 929640 w 1752600"/>
                <a:gd name="connsiteY17" fmla="*/ 373594 h 617434"/>
                <a:gd name="connsiteX18" fmla="*/ 906780 w 1752600"/>
                <a:gd name="connsiteY18" fmla="*/ 358354 h 617434"/>
                <a:gd name="connsiteX19" fmla="*/ 883920 w 1752600"/>
                <a:gd name="connsiteY19" fmla="*/ 350734 h 617434"/>
                <a:gd name="connsiteX20" fmla="*/ 754380 w 1752600"/>
                <a:gd name="connsiteY20" fmla="*/ 289774 h 617434"/>
                <a:gd name="connsiteX21" fmla="*/ 723900 w 1752600"/>
                <a:gd name="connsiteY21" fmla="*/ 274534 h 617434"/>
                <a:gd name="connsiteX22" fmla="*/ 678180 w 1752600"/>
                <a:gd name="connsiteY22" fmla="*/ 259294 h 617434"/>
                <a:gd name="connsiteX23" fmla="*/ 632460 w 1752600"/>
                <a:gd name="connsiteY23" fmla="*/ 244054 h 617434"/>
                <a:gd name="connsiteX24" fmla="*/ 594360 w 1752600"/>
                <a:gd name="connsiteY24" fmla="*/ 221194 h 617434"/>
                <a:gd name="connsiteX25" fmla="*/ 502920 w 1752600"/>
                <a:gd name="connsiteY25" fmla="*/ 190714 h 617434"/>
                <a:gd name="connsiteX26" fmla="*/ 434340 w 1752600"/>
                <a:gd name="connsiteY26" fmla="*/ 160234 h 617434"/>
                <a:gd name="connsiteX27" fmla="*/ 411480 w 1752600"/>
                <a:gd name="connsiteY27" fmla="*/ 152614 h 617434"/>
                <a:gd name="connsiteX28" fmla="*/ 388620 w 1752600"/>
                <a:gd name="connsiteY28" fmla="*/ 137374 h 617434"/>
                <a:gd name="connsiteX29" fmla="*/ 312420 w 1752600"/>
                <a:gd name="connsiteY29" fmla="*/ 106894 h 617434"/>
                <a:gd name="connsiteX30" fmla="*/ 281940 w 1752600"/>
                <a:gd name="connsiteY30" fmla="*/ 91654 h 617434"/>
                <a:gd name="connsiteX31" fmla="*/ 243840 w 1752600"/>
                <a:gd name="connsiteY31" fmla="*/ 84034 h 617434"/>
                <a:gd name="connsiteX32" fmla="*/ 205740 w 1752600"/>
                <a:gd name="connsiteY32" fmla="*/ 68794 h 617434"/>
                <a:gd name="connsiteX33" fmla="*/ 182880 w 1752600"/>
                <a:gd name="connsiteY33" fmla="*/ 61174 h 617434"/>
                <a:gd name="connsiteX34" fmla="*/ 129540 w 1752600"/>
                <a:gd name="connsiteY34" fmla="*/ 30694 h 617434"/>
                <a:gd name="connsiteX35" fmla="*/ 76200 w 1752600"/>
                <a:gd name="connsiteY35" fmla="*/ 15454 h 617434"/>
                <a:gd name="connsiteX36" fmla="*/ 0 w 1752600"/>
                <a:gd name="connsiteY36" fmla="*/ 214 h 617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752600" h="617434">
                  <a:moveTo>
                    <a:pt x="1752600" y="617434"/>
                  </a:moveTo>
                  <a:cubicBezTo>
                    <a:pt x="1734820" y="614894"/>
                    <a:pt x="1716426" y="615096"/>
                    <a:pt x="1699260" y="609814"/>
                  </a:cubicBezTo>
                  <a:cubicBezTo>
                    <a:pt x="1682975" y="604803"/>
                    <a:pt x="1670070" y="591087"/>
                    <a:pt x="1653540" y="586954"/>
                  </a:cubicBezTo>
                  <a:cubicBezTo>
                    <a:pt x="1628775" y="580763"/>
                    <a:pt x="1602643" y="582708"/>
                    <a:pt x="1577340" y="579334"/>
                  </a:cubicBezTo>
                  <a:cubicBezTo>
                    <a:pt x="1548612" y="575504"/>
                    <a:pt x="1535922" y="570130"/>
                    <a:pt x="1508760" y="564094"/>
                  </a:cubicBezTo>
                  <a:cubicBezTo>
                    <a:pt x="1473405" y="556237"/>
                    <a:pt x="1472701" y="558146"/>
                    <a:pt x="1440180" y="548854"/>
                  </a:cubicBezTo>
                  <a:cubicBezTo>
                    <a:pt x="1411617" y="540693"/>
                    <a:pt x="1419594" y="539569"/>
                    <a:pt x="1386840" y="533614"/>
                  </a:cubicBezTo>
                  <a:cubicBezTo>
                    <a:pt x="1369169" y="530401"/>
                    <a:pt x="1351171" y="529207"/>
                    <a:pt x="1333500" y="525994"/>
                  </a:cubicBezTo>
                  <a:cubicBezTo>
                    <a:pt x="1323196" y="524121"/>
                    <a:pt x="1313243" y="520646"/>
                    <a:pt x="1303020" y="518374"/>
                  </a:cubicBezTo>
                  <a:cubicBezTo>
                    <a:pt x="1247849" y="506114"/>
                    <a:pt x="1282910" y="516751"/>
                    <a:pt x="1242060" y="503134"/>
                  </a:cubicBezTo>
                  <a:cubicBezTo>
                    <a:pt x="1234440" y="498054"/>
                    <a:pt x="1227391" y="491990"/>
                    <a:pt x="1219200" y="487894"/>
                  </a:cubicBezTo>
                  <a:cubicBezTo>
                    <a:pt x="1185783" y="471186"/>
                    <a:pt x="1178692" y="472172"/>
                    <a:pt x="1143000" y="465034"/>
                  </a:cubicBezTo>
                  <a:cubicBezTo>
                    <a:pt x="1132840" y="459954"/>
                    <a:pt x="1122900" y="454407"/>
                    <a:pt x="1112520" y="449794"/>
                  </a:cubicBezTo>
                  <a:cubicBezTo>
                    <a:pt x="1100021" y="444239"/>
                    <a:pt x="1086654" y="440671"/>
                    <a:pt x="1074420" y="434554"/>
                  </a:cubicBezTo>
                  <a:cubicBezTo>
                    <a:pt x="1066229" y="430458"/>
                    <a:pt x="1060014" y="422836"/>
                    <a:pt x="1051560" y="419314"/>
                  </a:cubicBezTo>
                  <a:cubicBezTo>
                    <a:pt x="1029317" y="410046"/>
                    <a:pt x="1005840" y="404074"/>
                    <a:pt x="982980" y="396454"/>
                  </a:cubicBezTo>
                  <a:cubicBezTo>
                    <a:pt x="975360" y="393914"/>
                    <a:pt x="967304" y="392426"/>
                    <a:pt x="960120" y="388834"/>
                  </a:cubicBezTo>
                  <a:cubicBezTo>
                    <a:pt x="949960" y="383754"/>
                    <a:pt x="939503" y="379230"/>
                    <a:pt x="929640" y="373594"/>
                  </a:cubicBezTo>
                  <a:cubicBezTo>
                    <a:pt x="921689" y="369050"/>
                    <a:pt x="914971" y="362450"/>
                    <a:pt x="906780" y="358354"/>
                  </a:cubicBezTo>
                  <a:cubicBezTo>
                    <a:pt x="899596" y="354762"/>
                    <a:pt x="891007" y="354514"/>
                    <a:pt x="883920" y="350734"/>
                  </a:cubicBezTo>
                  <a:cubicBezTo>
                    <a:pt x="765899" y="287789"/>
                    <a:pt x="832732" y="305444"/>
                    <a:pt x="754380" y="289774"/>
                  </a:cubicBezTo>
                  <a:cubicBezTo>
                    <a:pt x="744220" y="284694"/>
                    <a:pt x="734447" y="278753"/>
                    <a:pt x="723900" y="274534"/>
                  </a:cubicBezTo>
                  <a:cubicBezTo>
                    <a:pt x="708985" y="268568"/>
                    <a:pt x="693420" y="264374"/>
                    <a:pt x="678180" y="259294"/>
                  </a:cubicBezTo>
                  <a:lnTo>
                    <a:pt x="632460" y="244054"/>
                  </a:lnTo>
                  <a:cubicBezTo>
                    <a:pt x="618409" y="239370"/>
                    <a:pt x="607607" y="227818"/>
                    <a:pt x="594360" y="221194"/>
                  </a:cubicBezTo>
                  <a:cubicBezTo>
                    <a:pt x="564883" y="206456"/>
                    <a:pt x="534544" y="199749"/>
                    <a:pt x="502920" y="190714"/>
                  </a:cubicBezTo>
                  <a:cubicBezTo>
                    <a:pt x="466694" y="166563"/>
                    <a:pt x="488748" y="178370"/>
                    <a:pt x="434340" y="160234"/>
                  </a:cubicBezTo>
                  <a:lnTo>
                    <a:pt x="411480" y="152614"/>
                  </a:lnTo>
                  <a:cubicBezTo>
                    <a:pt x="403860" y="147534"/>
                    <a:pt x="396811" y="141470"/>
                    <a:pt x="388620" y="137374"/>
                  </a:cubicBezTo>
                  <a:cubicBezTo>
                    <a:pt x="256286" y="71207"/>
                    <a:pt x="383366" y="137299"/>
                    <a:pt x="312420" y="106894"/>
                  </a:cubicBezTo>
                  <a:cubicBezTo>
                    <a:pt x="301979" y="102419"/>
                    <a:pt x="292716" y="95246"/>
                    <a:pt x="281940" y="91654"/>
                  </a:cubicBezTo>
                  <a:cubicBezTo>
                    <a:pt x="269653" y="87558"/>
                    <a:pt x="256245" y="87756"/>
                    <a:pt x="243840" y="84034"/>
                  </a:cubicBezTo>
                  <a:cubicBezTo>
                    <a:pt x="230739" y="80104"/>
                    <a:pt x="218547" y="73597"/>
                    <a:pt x="205740" y="68794"/>
                  </a:cubicBezTo>
                  <a:cubicBezTo>
                    <a:pt x="198219" y="65974"/>
                    <a:pt x="190500" y="63714"/>
                    <a:pt x="182880" y="61174"/>
                  </a:cubicBezTo>
                  <a:cubicBezTo>
                    <a:pt x="159922" y="45869"/>
                    <a:pt x="156610" y="42295"/>
                    <a:pt x="129540" y="30694"/>
                  </a:cubicBezTo>
                  <a:cubicBezTo>
                    <a:pt x="109622" y="22158"/>
                    <a:pt x="97682" y="21899"/>
                    <a:pt x="76200" y="15454"/>
                  </a:cubicBezTo>
                  <a:cubicBezTo>
                    <a:pt x="14690" y="-2999"/>
                    <a:pt x="50435" y="214"/>
                    <a:pt x="0" y="21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212080" y="4122420"/>
              <a:ext cx="1577340" cy="731520"/>
            </a:xfrm>
            <a:custGeom>
              <a:avLst/>
              <a:gdLst>
                <a:gd name="connsiteX0" fmla="*/ 0 w 1577340"/>
                <a:gd name="connsiteY0" fmla="*/ 731520 h 731520"/>
                <a:gd name="connsiteX1" fmla="*/ 83820 w 1577340"/>
                <a:gd name="connsiteY1" fmla="*/ 701040 h 731520"/>
                <a:gd name="connsiteX2" fmla="*/ 114300 w 1577340"/>
                <a:gd name="connsiteY2" fmla="*/ 685800 h 731520"/>
                <a:gd name="connsiteX3" fmla="*/ 137160 w 1577340"/>
                <a:gd name="connsiteY3" fmla="*/ 678180 h 731520"/>
                <a:gd name="connsiteX4" fmla="*/ 251460 w 1577340"/>
                <a:gd name="connsiteY4" fmla="*/ 647700 h 731520"/>
                <a:gd name="connsiteX5" fmla="*/ 281940 w 1577340"/>
                <a:gd name="connsiteY5" fmla="*/ 640080 h 731520"/>
                <a:gd name="connsiteX6" fmla="*/ 304800 w 1577340"/>
                <a:gd name="connsiteY6" fmla="*/ 632460 h 731520"/>
                <a:gd name="connsiteX7" fmla="*/ 365760 w 1577340"/>
                <a:gd name="connsiteY7" fmla="*/ 617220 h 731520"/>
                <a:gd name="connsiteX8" fmla="*/ 403860 w 1577340"/>
                <a:gd name="connsiteY8" fmla="*/ 601980 h 731520"/>
                <a:gd name="connsiteX9" fmla="*/ 464820 w 1577340"/>
                <a:gd name="connsiteY9" fmla="*/ 571500 h 731520"/>
                <a:gd name="connsiteX10" fmla="*/ 510540 w 1577340"/>
                <a:gd name="connsiteY10" fmla="*/ 563880 h 731520"/>
                <a:gd name="connsiteX11" fmla="*/ 541020 w 1577340"/>
                <a:gd name="connsiteY11" fmla="*/ 548640 h 731520"/>
                <a:gd name="connsiteX12" fmla="*/ 601980 w 1577340"/>
                <a:gd name="connsiteY12" fmla="*/ 525780 h 731520"/>
                <a:gd name="connsiteX13" fmla="*/ 685800 w 1577340"/>
                <a:gd name="connsiteY13" fmla="*/ 472440 h 731520"/>
                <a:gd name="connsiteX14" fmla="*/ 723900 w 1577340"/>
                <a:gd name="connsiteY14" fmla="*/ 457200 h 731520"/>
                <a:gd name="connsiteX15" fmla="*/ 792480 w 1577340"/>
                <a:gd name="connsiteY15" fmla="*/ 434340 h 731520"/>
                <a:gd name="connsiteX16" fmla="*/ 815340 w 1577340"/>
                <a:gd name="connsiteY16" fmla="*/ 419100 h 731520"/>
                <a:gd name="connsiteX17" fmla="*/ 891540 w 1577340"/>
                <a:gd name="connsiteY17" fmla="*/ 388620 h 731520"/>
                <a:gd name="connsiteX18" fmla="*/ 952500 w 1577340"/>
                <a:gd name="connsiteY18" fmla="*/ 365760 h 731520"/>
                <a:gd name="connsiteX19" fmla="*/ 975360 w 1577340"/>
                <a:gd name="connsiteY19" fmla="*/ 350520 h 731520"/>
                <a:gd name="connsiteX20" fmla="*/ 1036320 w 1577340"/>
                <a:gd name="connsiteY20" fmla="*/ 327660 h 731520"/>
                <a:gd name="connsiteX21" fmla="*/ 1082040 w 1577340"/>
                <a:gd name="connsiteY21" fmla="*/ 297180 h 731520"/>
                <a:gd name="connsiteX22" fmla="*/ 1104900 w 1577340"/>
                <a:gd name="connsiteY22" fmla="*/ 274320 h 731520"/>
                <a:gd name="connsiteX23" fmla="*/ 1135380 w 1577340"/>
                <a:gd name="connsiteY23" fmla="*/ 266700 h 731520"/>
                <a:gd name="connsiteX24" fmla="*/ 1188720 w 1577340"/>
                <a:gd name="connsiteY24" fmla="*/ 228600 h 731520"/>
                <a:gd name="connsiteX25" fmla="*/ 1211580 w 1577340"/>
                <a:gd name="connsiteY25" fmla="*/ 220980 h 731520"/>
                <a:gd name="connsiteX26" fmla="*/ 1287780 w 1577340"/>
                <a:gd name="connsiteY26" fmla="*/ 175260 h 731520"/>
                <a:gd name="connsiteX27" fmla="*/ 1371600 w 1577340"/>
                <a:gd name="connsiteY27" fmla="*/ 121920 h 731520"/>
                <a:gd name="connsiteX28" fmla="*/ 1417320 w 1577340"/>
                <a:gd name="connsiteY28" fmla="*/ 99060 h 731520"/>
                <a:gd name="connsiteX29" fmla="*/ 1447800 w 1577340"/>
                <a:gd name="connsiteY29" fmla="*/ 76200 h 731520"/>
                <a:gd name="connsiteX30" fmla="*/ 1478280 w 1577340"/>
                <a:gd name="connsiteY30" fmla="*/ 60960 h 731520"/>
                <a:gd name="connsiteX31" fmla="*/ 1501140 w 1577340"/>
                <a:gd name="connsiteY31" fmla="*/ 45720 h 731520"/>
                <a:gd name="connsiteX32" fmla="*/ 1531620 w 1577340"/>
                <a:gd name="connsiteY32" fmla="*/ 30480 h 731520"/>
                <a:gd name="connsiteX33" fmla="*/ 1577340 w 1577340"/>
                <a:gd name="connsiteY33" fmla="*/ 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577340" h="731520">
                  <a:moveTo>
                    <a:pt x="0" y="731520"/>
                  </a:moveTo>
                  <a:cubicBezTo>
                    <a:pt x="114988" y="674026"/>
                    <a:pt x="-14834" y="733925"/>
                    <a:pt x="83820" y="701040"/>
                  </a:cubicBezTo>
                  <a:cubicBezTo>
                    <a:pt x="94596" y="697448"/>
                    <a:pt x="103859" y="690275"/>
                    <a:pt x="114300" y="685800"/>
                  </a:cubicBezTo>
                  <a:cubicBezTo>
                    <a:pt x="121683" y="682636"/>
                    <a:pt x="129467" y="680488"/>
                    <a:pt x="137160" y="678180"/>
                  </a:cubicBezTo>
                  <a:cubicBezTo>
                    <a:pt x="189645" y="662434"/>
                    <a:pt x="196341" y="661480"/>
                    <a:pt x="251460" y="647700"/>
                  </a:cubicBezTo>
                  <a:cubicBezTo>
                    <a:pt x="261620" y="645160"/>
                    <a:pt x="272005" y="643392"/>
                    <a:pt x="281940" y="640080"/>
                  </a:cubicBezTo>
                  <a:cubicBezTo>
                    <a:pt x="289560" y="637540"/>
                    <a:pt x="297051" y="634573"/>
                    <a:pt x="304800" y="632460"/>
                  </a:cubicBezTo>
                  <a:cubicBezTo>
                    <a:pt x="325007" y="626949"/>
                    <a:pt x="345741" y="623380"/>
                    <a:pt x="365760" y="617220"/>
                  </a:cubicBezTo>
                  <a:cubicBezTo>
                    <a:pt x="378833" y="613197"/>
                    <a:pt x="391441" y="607712"/>
                    <a:pt x="403860" y="601980"/>
                  </a:cubicBezTo>
                  <a:cubicBezTo>
                    <a:pt x="424487" y="592460"/>
                    <a:pt x="442411" y="575235"/>
                    <a:pt x="464820" y="571500"/>
                  </a:cubicBezTo>
                  <a:lnTo>
                    <a:pt x="510540" y="563880"/>
                  </a:lnTo>
                  <a:cubicBezTo>
                    <a:pt x="520700" y="558800"/>
                    <a:pt x="530384" y="552628"/>
                    <a:pt x="541020" y="548640"/>
                  </a:cubicBezTo>
                  <a:cubicBezTo>
                    <a:pt x="584902" y="532184"/>
                    <a:pt x="559550" y="552299"/>
                    <a:pt x="601980" y="525780"/>
                  </a:cubicBezTo>
                  <a:cubicBezTo>
                    <a:pt x="672894" y="481458"/>
                    <a:pt x="582651" y="524015"/>
                    <a:pt x="685800" y="472440"/>
                  </a:cubicBezTo>
                  <a:cubicBezTo>
                    <a:pt x="698034" y="466323"/>
                    <a:pt x="710924" y="461525"/>
                    <a:pt x="723900" y="457200"/>
                  </a:cubicBezTo>
                  <a:cubicBezTo>
                    <a:pt x="767555" y="442648"/>
                    <a:pt x="744780" y="458190"/>
                    <a:pt x="792480" y="434340"/>
                  </a:cubicBezTo>
                  <a:cubicBezTo>
                    <a:pt x="800671" y="430244"/>
                    <a:pt x="807025" y="422938"/>
                    <a:pt x="815340" y="419100"/>
                  </a:cubicBezTo>
                  <a:cubicBezTo>
                    <a:pt x="840179" y="407636"/>
                    <a:pt x="866007" y="398440"/>
                    <a:pt x="891540" y="388620"/>
                  </a:cubicBezTo>
                  <a:cubicBezTo>
                    <a:pt x="920118" y="377628"/>
                    <a:pt x="919302" y="382359"/>
                    <a:pt x="952500" y="365760"/>
                  </a:cubicBezTo>
                  <a:cubicBezTo>
                    <a:pt x="960691" y="361664"/>
                    <a:pt x="967169" y="354616"/>
                    <a:pt x="975360" y="350520"/>
                  </a:cubicBezTo>
                  <a:cubicBezTo>
                    <a:pt x="993583" y="341408"/>
                    <a:pt x="1016535" y="334255"/>
                    <a:pt x="1036320" y="327660"/>
                  </a:cubicBezTo>
                  <a:cubicBezTo>
                    <a:pt x="1051560" y="317500"/>
                    <a:pt x="1067582" y="308425"/>
                    <a:pt x="1082040" y="297180"/>
                  </a:cubicBezTo>
                  <a:cubicBezTo>
                    <a:pt x="1090546" y="290564"/>
                    <a:pt x="1095544" y="279667"/>
                    <a:pt x="1104900" y="274320"/>
                  </a:cubicBezTo>
                  <a:cubicBezTo>
                    <a:pt x="1113993" y="269124"/>
                    <a:pt x="1125220" y="269240"/>
                    <a:pt x="1135380" y="266700"/>
                  </a:cubicBezTo>
                  <a:cubicBezTo>
                    <a:pt x="1142283" y="261523"/>
                    <a:pt x="1177578" y="234171"/>
                    <a:pt x="1188720" y="228600"/>
                  </a:cubicBezTo>
                  <a:cubicBezTo>
                    <a:pt x="1195904" y="225008"/>
                    <a:pt x="1203960" y="223520"/>
                    <a:pt x="1211580" y="220980"/>
                  </a:cubicBezTo>
                  <a:cubicBezTo>
                    <a:pt x="1312442" y="136928"/>
                    <a:pt x="1213191" y="208410"/>
                    <a:pt x="1287780" y="175260"/>
                  </a:cubicBezTo>
                  <a:cubicBezTo>
                    <a:pt x="1309484" y="165614"/>
                    <a:pt x="1353257" y="132620"/>
                    <a:pt x="1371600" y="121920"/>
                  </a:cubicBezTo>
                  <a:cubicBezTo>
                    <a:pt x="1386318" y="113335"/>
                    <a:pt x="1402709" y="107826"/>
                    <a:pt x="1417320" y="99060"/>
                  </a:cubicBezTo>
                  <a:cubicBezTo>
                    <a:pt x="1428210" y="92526"/>
                    <a:pt x="1437030" y="82931"/>
                    <a:pt x="1447800" y="76200"/>
                  </a:cubicBezTo>
                  <a:cubicBezTo>
                    <a:pt x="1457433" y="70180"/>
                    <a:pt x="1468417" y="66596"/>
                    <a:pt x="1478280" y="60960"/>
                  </a:cubicBezTo>
                  <a:cubicBezTo>
                    <a:pt x="1486231" y="56416"/>
                    <a:pt x="1493189" y="50264"/>
                    <a:pt x="1501140" y="45720"/>
                  </a:cubicBezTo>
                  <a:cubicBezTo>
                    <a:pt x="1511003" y="40084"/>
                    <a:pt x="1521880" y="36324"/>
                    <a:pt x="1531620" y="30480"/>
                  </a:cubicBezTo>
                  <a:cubicBezTo>
                    <a:pt x="1547326" y="21056"/>
                    <a:pt x="1577340" y="0"/>
                    <a:pt x="157734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311140" y="2697480"/>
              <a:ext cx="944880" cy="1737380"/>
            </a:xfrm>
            <a:custGeom>
              <a:avLst/>
              <a:gdLst>
                <a:gd name="connsiteX0" fmla="*/ 0 w 944880"/>
                <a:gd name="connsiteY0" fmla="*/ 0 h 1737380"/>
                <a:gd name="connsiteX1" fmla="*/ 38100 w 944880"/>
                <a:gd name="connsiteY1" fmla="*/ 30480 h 1737380"/>
                <a:gd name="connsiteX2" fmla="*/ 60960 w 944880"/>
                <a:gd name="connsiteY2" fmla="*/ 38100 h 1737380"/>
                <a:gd name="connsiteX3" fmla="*/ 91440 w 944880"/>
                <a:gd name="connsiteY3" fmla="*/ 60960 h 1737380"/>
                <a:gd name="connsiteX4" fmla="*/ 114300 w 944880"/>
                <a:gd name="connsiteY4" fmla="*/ 76200 h 1737380"/>
                <a:gd name="connsiteX5" fmla="*/ 167640 w 944880"/>
                <a:gd name="connsiteY5" fmla="*/ 114300 h 1737380"/>
                <a:gd name="connsiteX6" fmla="*/ 220980 w 944880"/>
                <a:gd name="connsiteY6" fmla="*/ 182880 h 1737380"/>
                <a:gd name="connsiteX7" fmla="*/ 243840 w 944880"/>
                <a:gd name="connsiteY7" fmla="*/ 205740 h 1737380"/>
                <a:gd name="connsiteX8" fmla="*/ 289560 w 944880"/>
                <a:gd name="connsiteY8" fmla="*/ 266700 h 1737380"/>
                <a:gd name="connsiteX9" fmla="*/ 320040 w 944880"/>
                <a:gd name="connsiteY9" fmla="*/ 312420 h 1737380"/>
                <a:gd name="connsiteX10" fmla="*/ 342900 w 944880"/>
                <a:gd name="connsiteY10" fmla="*/ 342900 h 1737380"/>
                <a:gd name="connsiteX11" fmla="*/ 381000 w 944880"/>
                <a:gd name="connsiteY11" fmla="*/ 403860 h 1737380"/>
                <a:gd name="connsiteX12" fmla="*/ 403860 w 944880"/>
                <a:gd name="connsiteY12" fmla="*/ 426720 h 1737380"/>
                <a:gd name="connsiteX13" fmla="*/ 426720 w 944880"/>
                <a:gd name="connsiteY13" fmla="*/ 472440 h 1737380"/>
                <a:gd name="connsiteX14" fmla="*/ 449580 w 944880"/>
                <a:gd name="connsiteY14" fmla="*/ 502920 h 1737380"/>
                <a:gd name="connsiteX15" fmla="*/ 472440 w 944880"/>
                <a:gd name="connsiteY15" fmla="*/ 556260 h 1737380"/>
                <a:gd name="connsiteX16" fmla="*/ 502920 w 944880"/>
                <a:gd name="connsiteY16" fmla="*/ 640080 h 1737380"/>
                <a:gd name="connsiteX17" fmla="*/ 510540 w 944880"/>
                <a:gd name="connsiteY17" fmla="*/ 701040 h 1737380"/>
                <a:gd name="connsiteX18" fmla="*/ 518160 w 944880"/>
                <a:gd name="connsiteY18" fmla="*/ 723900 h 1737380"/>
                <a:gd name="connsiteX19" fmla="*/ 533400 w 944880"/>
                <a:gd name="connsiteY19" fmla="*/ 792480 h 1737380"/>
                <a:gd name="connsiteX20" fmla="*/ 541020 w 944880"/>
                <a:gd name="connsiteY20" fmla="*/ 815340 h 1737380"/>
                <a:gd name="connsiteX21" fmla="*/ 548640 w 944880"/>
                <a:gd name="connsiteY21" fmla="*/ 845820 h 1737380"/>
                <a:gd name="connsiteX22" fmla="*/ 563880 w 944880"/>
                <a:gd name="connsiteY22" fmla="*/ 891540 h 1737380"/>
                <a:gd name="connsiteX23" fmla="*/ 586740 w 944880"/>
                <a:gd name="connsiteY23" fmla="*/ 990600 h 1737380"/>
                <a:gd name="connsiteX24" fmla="*/ 601980 w 944880"/>
                <a:gd name="connsiteY24" fmla="*/ 1036320 h 1737380"/>
                <a:gd name="connsiteX25" fmla="*/ 624840 w 944880"/>
                <a:gd name="connsiteY25" fmla="*/ 1112520 h 1737380"/>
                <a:gd name="connsiteX26" fmla="*/ 640080 w 944880"/>
                <a:gd name="connsiteY26" fmla="*/ 1143000 h 1737380"/>
                <a:gd name="connsiteX27" fmla="*/ 655320 w 944880"/>
                <a:gd name="connsiteY27" fmla="*/ 1203960 h 1737380"/>
                <a:gd name="connsiteX28" fmla="*/ 693420 w 944880"/>
                <a:gd name="connsiteY28" fmla="*/ 1287780 h 1737380"/>
                <a:gd name="connsiteX29" fmla="*/ 708660 w 944880"/>
                <a:gd name="connsiteY29" fmla="*/ 1325880 h 1737380"/>
                <a:gd name="connsiteX30" fmla="*/ 723900 w 944880"/>
                <a:gd name="connsiteY30" fmla="*/ 1379220 h 1737380"/>
                <a:gd name="connsiteX31" fmla="*/ 731520 w 944880"/>
                <a:gd name="connsiteY31" fmla="*/ 1402080 h 1737380"/>
                <a:gd name="connsiteX32" fmla="*/ 762000 w 944880"/>
                <a:gd name="connsiteY32" fmla="*/ 1463040 h 1737380"/>
                <a:gd name="connsiteX33" fmla="*/ 769620 w 944880"/>
                <a:gd name="connsiteY33" fmla="*/ 1485900 h 1737380"/>
                <a:gd name="connsiteX34" fmla="*/ 784860 w 944880"/>
                <a:gd name="connsiteY34" fmla="*/ 1508760 h 1737380"/>
                <a:gd name="connsiteX35" fmla="*/ 800100 w 944880"/>
                <a:gd name="connsiteY35" fmla="*/ 1539240 h 1737380"/>
                <a:gd name="connsiteX36" fmla="*/ 830580 w 944880"/>
                <a:gd name="connsiteY36" fmla="*/ 1584960 h 1737380"/>
                <a:gd name="connsiteX37" fmla="*/ 891540 w 944880"/>
                <a:gd name="connsiteY37" fmla="*/ 1676400 h 1737380"/>
                <a:gd name="connsiteX38" fmla="*/ 914400 w 944880"/>
                <a:gd name="connsiteY38" fmla="*/ 1729740 h 1737380"/>
                <a:gd name="connsiteX39" fmla="*/ 944880 w 944880"/>
                <a:gd name="connsiteY39" fmla="*/ 1737360 h 1737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44880" h="1737380">
                  <a:moveTo>
                    <a:pt x="0" y="0"/>
                  </a:moveTo>
                  <a:cubicBezTo>
                    <a:pt x="12700" y="10160"/>
                    <a:pt x="24308" y="21860"/>
                    <a:pt x="38100" y="30480"/>
                  </a:cubicBezTo>
                  <a:cubicBezTo>
                    <a:pt x="44911" y="34737"/>
                    <a:pt x="53986" y="34115"/>
                    <a:pt x="60960" y="38100"/>
                  </a:cubicBezTo>
                  <a:cubicBezTo>
                    <a:pt x="71987" y="44401"/>
                    <a:pt x="81106" y="53578"/>
                    <a:pt x="91440" y="60960"/>
                  </a:cubicBezTo>
                  <a:cubicBezTo>
                    <a:pt x="98892" y="66283"/>
                    <a:pt x="106848" y="70877"/>
                    <a:pt x="114300" y="76200"/>
                  </a:cubicBezTo>
                  <a:cubicBezTo>
                    <a:pt x="180461" y="123458"/>
                    <a:pt x="113766" y="78384"/>
                    <a:pt x="167640" y="114300"/>
                  </a:cubicBezTo>
                  <a:cubicBezTo>
                    <a:pt x="189825" y="147578"/>
                    <a:pt x="185810" y="143313"/>
                    <a:pt x="220980" y="182880"/>
                  </a:cubicBezTo>
                  <a:cubicBezTo>
                    <a:pt x="228139" y="190934"/>
                    <a:pt x="237016" y="197400"/>
                    <a:pt x="243840" y="205740"/>
                  </a:cubicBezTo>
                  <a:cubicBezTo>
                    <a:pt x="259924" y="225399"/>
                    <a:pt x="275471" y="245566"/>
                    <a:pt x="289560" y="266700"/>
                  </a:cubicBezTo>
                  <a:lnTo>
                    <a:pt x="320040" y="312420"/>
                  </a:lnTo>
                  <a:cubicBezTo>
                    <a:pt x="327085" y="322987"/>
                    <a:pt x="336169" y="332130"/>
                    <a:pt x="342900" y="342900"/>
                  </a:cubicBezTo>
                  <a:cubicBezTo>
                    <a:pt x="372921" y="390934"/>
                    <a:pt x="341148" y="357367"/>
                    <a:pt x="381000" y="403860"/>
                  </a:cubicBezTo>
                  <a:cubicBezTo>
                    <a:pt x="388013" y="412042"/>
                    <a:pt x="396961" y="418441"/>
                    <a:pt x="403860" y="426720"/>
                  </a:cubicBezTo>
                  <a:cubicBezTo>
                    <a:pt x="440063" y="470163"/>
                    <a:pt x="401726" y="428701"/>
                    <a:pt x="426720" y="472440"/>
                  </a:cubicBezTo>
                  <a:cubicBezTo>
                    <a:pt x="433021" y="483467"/>
                    <a:pt x="441960" y="492760"/>
                    <a:pt x="449580" y="502920"/>
                  </a:cubicBezTo>
                  <a:cubicBezTo>
                    <a:pt x="465231" y="549873"/>
                    <a:pt x="447331" y="499764"/>
                    <a:pt x="472440" y="556260"/>
                  </a:cubicBezTo>
                  <a:cubicBezTo>
                    <a:pt x="486577" y="588069"/>
                    <a:pt x="491656" y="606289"/>
                    <a:pt x="502920" y="640080"/>
                  </a:cubicBezTo>
                  <a:cubicBezTo>
                    <a:pt x="505460" y="660400"/>
                    <a:pt x="506877" y="680892"/>
                    <a:pt x="510540" y="701040"/>
                  </a:cubicBezTo>
                  <a:cubicBezTo>
                    <a:pt x="511977" y="708943"/>
                    <a:pt x="516212" y="716108"/>
                    <a:pt x="518160" y="723900"/>
                  </a:cubicBezTo>
                  <a:cubicBezTo>
                    <a:pt x="533873" y="786753"/>
                    <a:pt x="517755" y="737723"/>
                    <a:pt x="533400" y="792480"/>
                  </a:cubicBezTo>
                  <a:cubicBezTo>
                    <a:pt x="535607" y="800203"/>
                    <a:pt x="538813" y="807617"/>
                    <a:pt x="541020" y="815340"/>
                  </a:cubicBezTo>
                  <a:cubicBezTo>
                    <a:pt x="543897" y="825410"/>
                    <a:pt x="545631" y="835789"/>
                    <a:pt x="548640" y="845820"/>
                  </a:cubicBezTo>
                  <a:cubicBezTo>
                    <a:pt x="553256" y="861207"/>
                    <a:pt x="559653" y="876042"/>
                    <a:pt x="563880" y="891540"/>
                  </a:cubicBezTo>
                  <a:cubicBezTo>
                    <a:pt x="582014" y="958032"/>
                    <a:pt x="557998" y="904374"/>
                    <a:pt x="586740" y="990600"/>
                  </a:cubicBezTo>
                  <a:cubicBezTo>
                    <a:pt x="591820" y="1005840"/>
                    <a:pt x="597188" y="1020987"/>
                    <a:pt x="601980" y="1036320"/>
                  </a:cubicBezTo>
                  <a:cubicBezTo>
                    <a:pt x="609890" y="1061631"/>
                    <a:pt x="615921" y="1087547"/>
                    <a:pt x="624840" y="1112520"/>
                  </a:cubicBezTo>
                  <a:cubicBezTo>
                    <a:pt x="628661" y="1123217"/>
                    <a:pt x="636488" y="1132224"/>
                    <a:pt x="640080" y="1143000"/>
                  </a:cubicBezTo>
                  <a:cubicBezTo>
                    <a:pt x="646704" y="1162871"/>
                    <a:pt x="649160" y="1183941"/>
                    <a:pt x="655320" y="1203960"/>
                  </a:cubicBezTo>
                  <a:cubicBezTo>
                    <a:pt x="665913" y="1238388"/>
                    <a:pt x="678114" y="1254107"/>
                    <a:pt x="693420" y="1287780"/>
                  </a:cubicBezTo>
                  <a:cubicBezTo>
                    <a:pt x="699080" y="1300232"/>
                    <a:pt x="703857" y="1313073"/>
                    <a:pt x="708660" y="1325880"/>
                  </a:cubicBezTo>
                  <a:cubicBezTo>
                    <a:pt x="719622" y="1355112"/>
                    <a:pt x="714292" y="1345593"/>
                    <a:pt x="723900" y="1379220"/>
                  </a:cubicBezTo>
                  <a:cubicBezTo>
                    <a:pt x="726107" y="1386943"/>
                    <a:pt x="728700" y="1394559"/>
                    <a:pt x="731520" y="1402080"/>
                  </a:cubicBezTo>
                  <a:cubicBezTo>
                    <a:pt x="771072" y="1507551"/>
                    <a:pt x="725172" y="1389385"/>
                    <a:pt x="762000" y="1463040"/>
                  </a:cubicBezTo>
                  <a:cubicBezTo>
                    <a:pt x="765592" y="1470224"/>
                    <a:pt x="766028" y="1478716"/>
                    <a:pt x="769620" y="1485900"/>
                  </a:cubicBezTo>
                  <a:cubicBezTo>
                    <a:pt x="773716" y="1494091"/>
                    <a:pt x="780316" y="1500809"/>
                    <a:pt x="784860" y="1508760"/>
                  </a:cubicBezTo>
                  <a:cubicBezTo>
                    <a:pt x="790496" y="1518623"/>
                    <a:pt x="794256" y="1529500"/>
                    <a:pt x="800100" y="1539240"/>
                  </a:cubicBezTo>
                  <a:cubicBezTo>
                    <a:pt x="809524" y="1554946"/>
                    <a:pt x="820420" y="1569720"/>
                    <a:pt x="830580" y="1584960"/>
                  </a:cubicBezTo>
                  <a:lnTo>
                    <a:pt x="891540" y="1676400"/>
                  </a:lnTo>
                  <a:cubicBezTo>
                    <a:pt x="909756" y="1703724"/>
                    <a:pt x="885663" y="1701003"/>
                    <a:pt x="914400" y="1729740"/>
                  </a:cubicBezTo>
                  <a:cubicBezTo>
                    <a:pt x="922823" y="1738163"/>
                    <a:pt x="934555" y="1737360"/>
                    <a:pt x="944880" y="173736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 rot="1826923">
            <a:off x="381000" y="2517902"/>
            <a:ext cx="445770" cy="685800"/>
            <a:chOff x="1584960" y="1219200"/>
            <a:chExt cx="445770" cy="685800"/>
          </a:xfrm>
        </p:grpSpPr>
        <p:sp>
          <p:nvSpPr>
            <p:cNvPr id="27" name="Oval 2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18164385">
            <a:off x="815947" y="2027374"/>
            <a:ext cx="445770" cy="685800"/>
            <a:chOff x="1584960" y="1219200"/>
            <a:chExt cx="445770" cy="685800"/>
          </a:xfrm>
        </p:grpSpPr>
        <p:sp>
          <p:nvSpPr>
            <p:cNvPr id="35" name="Oval 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18106733">
            <a:off x="1668780" y="2319503"/>
            <a:ext cx="445770" cy="685800"/>
            <a:chOff x="1584960" y="1219200"/>
            <a:chExt cx="445770" cy="685800"/>
          </a:xfrm>
        </p:grpSpPr>
        <p:sp>
          <p:nvSpPr>
            <p:cNvPr id="45" name="Oval 4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7345061">
            <a:off x="2190965" y="2798545"/>
            <a:ext cx="445770" cy="685800"/>
            <a:chOff x="1584960" y="1219200"/>
            <a:chExt cx="445770" cy="685800"/>
          </a:xfrm>
        </p:grpSpPr>
        <p:sp>
          <p:nvSpPr>
            <p:cNvPr id="48" name="Oval 4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2071932">
            <a:off x="2438125" y="2064805"/>
            <a:ext cx="445770" cy="685800"/>
            <a:chOff x="1584960" y="1219200"/>
            <a:chExt cx="445770" cy="685800"/>
          </a:xfrm>
        </p:grpSpPr>
        <p:sp>
          <p:nvSpPr>
            <p:cNvPr id="51" name="Oval 5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7973993">
            <a:off x="3016052" y="2455645"/>
            <a:ext cx="445770" cy="685800"/>
            <a:chOff x="1584960" y="1219200"/>
            <a:chExt cx="445770" cy="685800"/>
          </a:xfrm>
        </p:grpSpPr>
        <p:sp>
          <p:nvSpPr>
            <p:cNvPr id="54" name="Oval 5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867150" y="2253257"/>
            <a:ext cx="445770" cy="685800"/>
            <a:chOff x="1584960" y="1219200"/>
            <a:chExt cx="445770" cy="685800"/>
          </a:xfrm>
        </p:grpSpPr>
        <p:sp>
          <p:nvSpPr>
            <p:cNvPr id="57" name="Oval 5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rot="5400000">
            <a:off x="4584848" y="2339524"/>
            <a:ext cx="445770" cy="694935"/>
            <a:chOff x="1584960" y="1219200"/>
            <a:chExt cx="445770" cy="685800"/>
          </a:xfrm>
        </p:grpSpPr>
        <p:sp>
          <p:nvSpPr>
            <p:cNvPr id="60" name="Oval 5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5023312">
            <a:off x="5777866" y="1950686"/>
            <a:ext cx="445770" cy="685800"/>
            <a:chOff x="1584960" y="1219200"/>
            <a:chExt cx="445770" cy="685800"/>
          </a:xfrm>
        </p:grpSpPr>
        <p:sp>
          <p:nvSpPr>
            <p:cNvPr id="63" name="Oval 6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6671310" y="2125851"/>
            <a:ext cx="445770" cy="685800"/>
            <a:chOff x="1584960" y="1219200"/>
            <a:chExt cx="445770" cy="685800"/>
          </a:xfrm>
        </p:grpSpPr>
        <p:sp>
          <p:nvSpPr>
            <p:cNvPr id="66" name="Oval 6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rot="5400000">
            <a:off x="7587615" y="1963004"/>
            <a:ext cx="445770" cy="685800"/>
            <a:chOff x="1584960" y="1219200"/>
            <a:chExt cx="445770" cy="685800"/>
          </a:xfrm>
        </p:grpSpPr>
        <p:sp>
          <p:nvSpPr>
            <p:cNvPr id="69" name="Oval 6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341870" y="2781300"/>
            <a:ext cx="445770" cy="685800"/>
            <a:chOff x="1584960" y="1219200"/>
            <a:chExt cx="445770" cy="685800"/>
          </a:xfrm>
        </p:grpSpPr>
        <p:sp>
          <p:nvSpPr>
            <p:cNvPr id="72" name="Oval 7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rot="16200000">
            <a:off x="8142875" y="2880722"/>
            <a:ext cx="445770" cy="685800"/>
            <a:chOff x="1584960" y="1219200"/>
            <a:chExt cx="445770" cy="685800"/>
          </a:xfrm>
        </p:grpSpPr>
        <p:sp>
          <p:nvSpPr>
            <p:cNvPr id="75" name="Oval 7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 rot="19392975">
            <a:off x="5911215" y="2753883"/>
            <a:ext cx="445770" cy="685800"/>
            <a:chOff x="1584960" y="1219200"/>
            <a:chExt cx="445770" cy="685800"/>
          </a:xfrm>
        </p:grpSpPr>
        <p:sp>
          <p:nvSpPr>
            <p:cNvPr id="78" name="Oval 7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9297608">
            <a:off x="6143853" y="3505200"/>
            <a:ext cx="445770" cy="685800"/>
            <a:chOff x="1584960" y="1219200"/>
            <a:chExt cx="445770" cy="685800"/>
          </a:xfrm>
        </p:grpSpPr>
        <p:sp>
          <p:nvSpPr>
            <p:cNvPr id="81" name="Oval 8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0800000">
            <a:off x="399886" y="3645712"/>
            <a:ext cx="445770" cy="685800"/>
            <a:chOff x="1584960" y="1219200"/>
            <a:chExt cx="445770" cy="685800"/>
          </a:xfrm>
        </p:grpSpPr>
        <p:sp>
          <p:nvSpPr>
            <p:cNvPr id="84" name="Oval 8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1104373" y="3237741"/>
            <a:ext cx="445770" cy="685800"/>
            <a:chOff x="1584960" y="1219200"/>
            <a:chExt cx="445770" cy="685800"/>
          </a:xfrm>
        </p:grpSpPr>
        <p:sp>
          <p:nvSpPr>
            <p:cNvPr id="87" name="Oval 8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rot="18842340">
            <a:off x="2337450" y="3592479"/>
            <a:ext cx="445770" cy="685800"/>
            <a:chOff x="1584960" y="1219200"/>
            <a:chExt cx="445770" cy="685800"/>
          </a:xfrm>
        </p:grpSpPr>
        <p:sp>
          <p:nvSpPr>
            <p:cNvPr id="90" name="Oval 8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 rot="18852166">
            <a:off x="2090950" y="4253128"/>
            <a:ext cx="445770" cy="685800"/>
            <a:chOff x="1584960" y="1219200"/>
            <a:chExt cx="445770" cy="685800"/>
          </a:xfrm>
        </p:grpSpPr>
        <p:sp>
          <p:nvSpPr>
            <p:cNvPr id="93" name="Oval 9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6966743">
            <a:off x="1546196" y="4928820"/>
            <a:ext cx="445770" cy="685800"/>
            <a:chOff x="1584960" y="1219200"/>
            <a:chExt cx="445770" cy="685800"/>
          </a:xfrm>
        </p:grpSpPr>
        <p:sp>
          <p:nvSpPr>
            <p:cNvPr id="96" name="Oval 9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241306">
            <a:off x="381000" y="4593765"/>
            <a:ext cx="445770" cy="685800"/>
            <a:chOff x="1584960" y="1219200"/>
            <a:chExt cx="445770" cy="685800"/>
          </a:xfrm>
        </p:grpSpPr>
        <p:sp>
          <p:nvSpPr>
            <p:cNvPr id="99" name="Oval 9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737479">
            <a:off x="867849" y="4923052"/>
            <a:ext cx="445770" cy="685800"/>
            <a:chOff x="1584960" y="1219200"/>
            <a:chExt cx="445770" cy="685800"/>
          </a:xfrm>
        </p:grpSpPr>
        <p:sp>
          <p:nvSpPr>
            <p:cNvPr id="102" name="Oval 10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1886707">
            <a:off x="2476500" y="4919794"/>
            <a:ext cx="445770" cy="685800"/>
            <a:chOff x="1584960" y="1219200"/>
            <a:chExt cx="445770" cy="685800"/>
          </a:xfrm>
        </p:grpSpPr>
        <p:sp>
          <p:nvSpPr>
            <p:cNvPr id="105" name="Oval 10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6635572">
            <a:off x="3076817" y="4187632"/>
            <a:ext cx="445770" cy="685800"/>
            <a:chOff x="1584960" y="1219200"/>
            <a:chExt cx="445770" cy="685800"/>
          </a:xfrm>
        </p:grpSpPr>
        <p:sp>
          <p:nvSpPr>
            <p:cNvPr id="108" name="Oval 10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7214367">
            <a:off x="4151029" y="4561954"/>
            <a:ext cx="445770" cy="685800"/>
            <a:chOff x="1584960" y="1219200"/>
            <a:chExt cx="445770" cy="685800"/>
          </a:xfrm>
        </p:grpSpPr>
        <p:sp>
          <p:nvSpPr>
            <p:cNvPr id="111" name="Oval 11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17203974">
            <a:off x="3527897" y="5002069"/>
            <a:ext cx="445770" cy="685800"/>
            <a:chOff x="1584960" y="1219200"/>
            <a:chExt cx="445770" cy="685800"/>
          </a:xfrm>
        </p:grpSpPr>
        <p:sp>
          <p:nvSpPr>
            <p:cNvPr id="114" name="Oval 11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6508985">
            <a:off x="3400576" y="3364961"/>
            <a:ext cx="445770" cy="685800"/>
            <a:chOff x="1584960" y="1219200"/>
            <a:chExt cx="445770" cy="685800"/>
          </a:xfrm>
        </p:grpSpPr>
        <p:sp>
          <p:nvSpPr>
            <p:cNvPr id="117" name="Oval 11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872786">
            <a:off x="4164018" y="3447609"/>
            <a:ext cx="445770" cy="685800"/>
            <a:chOff x="1584960" y="1219200"/>
            <a:chExt cx="445770" cy="685800"/>
          </a:xfrm>
        </p:grpSpPr>
        <p:sp>
          <p:nvSpPr>
            <p:cNvPr id="120" name="Oval 11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19235424">
            <a:off x="5230966" y="3041852"/>
            <a:ext cx="445770" cy="685800"/>
            <a:chOff x="1584960" y="1219200"/>
            <a:chExt cx="445770" cy="685800"/>
          </a:xfrm>
        </p:grpSpPr>
        <p:sp>
          <p:nvSpPr>
            <p:cNvPr id="123" name="Oval 12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8240447">
            <a:off x="4926330" y="3886200"/>
            <a:ext cx="445770" cy="685800"/>
            <a:chOff x="1584960" y="1219200"/>
            <a:chExt cx="445770" cy="685800"/>
          </a:xfrm>
        </p:grpSpPr>
        <p:sp>
          <p:nvSpPr>
            <p:cNvPr id="126" name="Oval 12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 rot="21021084">
            <a:off x="5707935" y="4866334"/>
            <a:ext cx="445770" cy="685800"/>
            <a:chOff x="1584960" y="1219200"/>
            <a:chExt cx="445770" cy="685800"/>
          </a:xfrm>
        </p:grpSpPr>
        <p:sp>
          <p:nvSpPr>
            <p:cNvPr id="129" name="Oval 12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6443019" y="4666840"/>
            <a:ext cx="445770" cy="685800"/>
            <a:chOff x="1584960" y="1219200"/>
            <a:chExt cx="445770" cy="685800"/>
          </a:xfrm>
        </p:grpSpPr>
        <p:sp>
          <p:nvSpPr>
            <p:cNvPr id="132" name="Oval 13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 rot="21314470">
            <a:off x="7117080" y="4091960"/>
            <a:ext cx="445770" cy="685800"/>
            <a:chOff x="1584960" y="1219200"/>
            <a:chExt cx="445770" cy="685800"/>
          </a:xfrm>
        </p:grpSpPr>
        <p:sp>
          <p:nvSpPr>
            <p:cNvPr id="135" name="Oval 1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8012430" y="3970020"/>
            <a:ext cx="445770" cy="685800"/>
            <a:chOff x="1584960" y="1219200"/>
            <a:chExt cx="445770" cy="685800"/>
          </a:xfrm>
        </p:grpSpPr>
        <p:sp>
          <p:nvSpPr>
            <p:cNvPr id="138" name="Oval 13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7621510" y="4771045"/>
            <a:ext cx="445770" cy="685800"/>
            <a:chOff x="1584960" y="1219200"/>
            <a:chExt cx="445770" cy="685800"/>
          </a:xfrm>
        </p:grpSpPr>
        <p:sp>
          <p:nvSpPr>
            <p:cNvPr id="141" name="Oval 14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Cloud 148"/>
          <p:cNvSpPr/>
          <p:nvPr/>
        </p:nvSpPr>
        <p:spPr>
          <a:xfrm>
            <a:off x="1067201" y="559019"/>
            <a:ext cx="2671169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In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an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external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magnetic</a:t>
            </a:r>
            <a:r>
              <a:rPr lang="mk-MK" dirty="0">
                <a:cs typeface="Arial"/>
              </a:rPr>
              <a:t> </a:t>
            </a:r>
            <a:r>
              <a:rPr lang="mk-MK" dirty="0" err="1">
                <a:cs typeface="Arial"/>
              </a:rPr>
              <a:t>field</a:t>
            </a:r>
            <a:r>
              <a:rPr lang="mk-MK" dirty="0">
                <a:cs typeface="Arial"/>
              </a:rPr>
              <a:t> </a:t>
            </a:r>
            <a:endParaRPr lang="mk-MK" dirty="0"/>
          </a:p>
        </p:txBody>
      </p:sp>
      <p:sp>
        <p:nvSpPr>
          <p:cNvPr id="150" name="Oval 149"/>
          <p:cNvSpPr/>
          <p:nvPr/>
        </p:nvSpPr>
        <p:spPr>
          <a:xfrm>
            <a:off x="5260445" y="4096623"/>
            <a:ext cx="2162302" cy="2209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Cloud 150"/>
          <p:cNvSpPr/>
          <p:nvPr/>
        </p:nvSpPr>
        <p:spPr>
          <a:xfrm>
            <a:off x="1461179" y="5496810"/>
            <a:ext cx="2895600" cy="762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Domain</a:t>
            </a:r>
            <a:endParaRPr lang="en-US"/>
          </a:p>
        </p:txBody>
      </p:sp>
      <p:cxnSp>
        <p:nvCxnSpPr>
          <p:cNvPr id="152" name="Curved Connector 151"/>
          <p:cNvCxnSpPr>
            <a:stCxn id="151" idx="1"/>
          </p:cNvCxnSpPr>
          <p:nvPr/>
        </p:nvCxnSpPr>
        <p:spPr>
          <a:xfrm rot="5400000" flipH="1" flipV="1">
            <a:off x="4066577" y="4777594"/>
            <a:ext cx="322807" cy="2638004"/>
          </a:xfrm>
          <a:prstGeom prst="curvedConnector3">
            <a:avLst>
              <a:gd name="adj1" fmla="val -7106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26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18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180" fill="hold">
                                          <p:stCondLst>
                                            <p:cond delay="36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180" fill="hold">
                                          <p:stCondLst>
                                            <p:cond delay="54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18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7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5400000">
                                      <p:cBhvr>
                                        <p:cTn id="10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5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9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4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49" grpId="0" animBg="1"/>
      <p:bldP spid="150" grpId="0" animBg="1"/>
      <p:bldP spid="150" grpId="1" animBg="1"/>
      <p:bldP spid="151" grpId="0" animBg="1"/>
      <p:bldP spid="15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63000">
              <a:schemeClr val="bg1"/>
            </a:gs>
            <a:gs pos="44000">
              <a:schemeClr val="bg1"/>
            </a:gs>
            <a:gs pos="99000">
              <a:srgbClr val="00206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 223"/>
          <p:cNvSpPr/>
          <p:nvPr/>
        </p:nvSpPr>
        <p:spPr>
          <a:xfrm>
            <a:off x="262979" y="2034540"/>
            <a:ext cx="8534400" cy="3649980"/>
          </a:xfrm>
          <a:prstGeom prst="rect">
            <a:avLst/>
          </a:prstGeom>
          <a:gradFill>
            <a:gsLst>
              <a:gs pos="23000">
                <a:srgbClr val="C00000"/>
              </a:gs>
              <a:gs pos="49203">
                <a:schemeClr val="bg1"/>
              </a:gs>
              <a:gs pos="80000">
                <a:srgbClr val="002060"/>
              </a:gs>
            </a:gsLst>
            <a:lin ang="0" scaled="1"/>
          </a:gradFill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979" y="2019300"/>
            <a:ext cx="8534400" cy="36576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7" name="Group 146"/>
          <p:cNvGrpSpPr/>
          <p:nvPr/>
        </p:nvGrpSpPr>
        <p:grpSpPr>
          <a:xfrm>
            <a:off x="297180" y="2026920"/>
            <a:ext cx="8534400" cy="3657600"/>
            <a:chOff x="297180" y="2026920"/>
            <a:chExt cx="8534400" cy="3657600"/>
          </a:xfrm>
        </p:grpSpPr>
        <p:sp>
          <p:nvSpPr>
            <p:cNvPr id="13" name="Freeform 12"/>
            <p:cNvSpPr/>
            <p:nvPr/>
          </p:nvSpPr>
          <p:spPr>
            <a:xfrm>
              <a:off x="297180" y="2026920"/>
              <a:ext cx="1363980" cy="1196340"/>
            </a:xfrm>
            <a:custGeom>
              <a:avLst/>
              <a:gdLst>
                <a:gd name="connsiteX0" fmla="*/ 0 w 1363980"/>
                <a:gd name="connsiteY0" fmla="*/ 1196340 h 1196340"/>
                <a:gd name="connsiteX1" fmla="*/ 434340 w 1363980"/>
                <a:gd name="connsiteY1" fmla="*/ 1188720 h 1196340"/>
                <a:gd name="connsiteX2" fmla="*/ 464820 w 1363980"/>
                <a:gd name="connsiteY2" fmla="*/ 1181100 h 1196340"/>
                <a:gd name="connsiteX3" fmla="*/ 525780 w 1363980"/>
                <a:gd name="connsiteY3" fmla="*/ 1165860 h 1196340"/>
                <a:gd name="connsiteX4" fmla="*/ 556260 w 1363980"/>
                <a:gd name="connsiteY4" fmla="*/ 1158240 h 1196340"/>
                <a:gd name="connsiteX5" fmla="*/ 617220 w 1363980"/>
                <a:gd name="connsiteY5" fmla="*/ 1143000 h 1196340"/>
                <a:gd name="connsiteX6" fmla="*/ 670560 w 1363980"/>
                <a:gd name="connsiteY6" fmla="*/ 1120140 h 1196340"/>
                <a:gd name="connsiteX7" fmla="*/ 693420 w 1363980"/>
                <a:gd name="connsiteY7" fmla="*/ 1104900 h 1196340"/>
                <a:gd name="connsiteX8" fmla="*/ 723900 w 1363980"/>
                <a:gd name="connsiteY8" fmla="*/ 1097280 h 1196340"/>
                <a:gd name="connsiteX9" fmla="*/ 815340 w 1363980"/>
                <a:gd name="connsiteY9" fmla="*/ 1059180 h 1196340"/>
                <a:gd name="connsiteX10" fmla="*/ 868680 w 1363980"/>
                <a:gd name="connsiteY10" fmla="*/ 1013460 h 1196340"/>
                <a:gd name="connsiteX11" fmla="*/ 883920 w 1363980"/>
                <a:gd name="connsiteY11" fmla="*/ 990600 h 1196340"/>
                <a:gd name="connsiteX12" fmla="*/ 929640 w 1363980"/>
                <a:gd name="connsiteY12" fmla="*/ 952500 h 1196340"/>
                <a:gd name="connsiteX13" fmla="*/ 982980 w 1363980"/>
                <a:gd name="connsiteY13" fmla="*/ 876300 h 1196340"/>
                <a:gd name="connsiteX14" fmla="*/ 1005840 w 1363980"/>
                <a:gd name="connsiteY14" fmla="*/ 853440 h 1196340"/>
                <a:gd name="connsiteX15" fmla="*/ 1021080 w 1363980"/>
                <a:gd name="connsiteY15" fmla="*/ 822960 h 1196340"/>
                <a:gd name="connsiteX16" fmla="*/ 1051560 w 1363980"/>
                <a:gd name="connsiteY16" fmla="*/ 777240 h 1196340"/>
                <a:gd name="connsiteX17" fmla="*/ 1059180 w 1363980"/>
                <a:gd name="connsiteY17" fmla="*/ 754380 h 1196340"/>
                <a:gd name="connsiteX18" fmla="*/ 1074420 w 1363980"/>
                <a:gd name="connsiteY18" fmla="*/ 723900 h 1196340"/>
                <a:gd name="connsiteX19" fmla="*/ 1089660 w 1363980"/>
                <a:gd name="connsiteY19" fmla="*/ 701040 h 1196340"/>
                <a:gd name="connsiteX20" fmla="*/ 1112520 w 1363980"/>
                <a:gd name="connsiteY20" fmla="*/ 670560 h 1196340"/>
                <a:gd name="connsiteX21" fmla="*/ 1143000 w 1363980"/>
                <a:gd name="connsiteY21" fmla="*/ 609600 h 1196340"/>
                <a:gd name="connsiteX22" fmla="*/ 1150620 w 1363980"/>
                <a:gd name="connsiteY22" fmla="*/ 586740 h 1196340"/>
                <a:gd name="connsiteX23" fmla="*/ 1173480 w 1363980"/>
                <a:gd name="connsiteY23" fmla="*/ 556260 h 1196340"/>
                <a:gd name="connsiteX24" fmla="*/ 1188720 w 1363980"/>
                <a:gd name="connsiteY24" fmla="*/ 518160 h 1196340"/>
                <a:gd name="connsiteX25" fmla="*/ 1211580 w 1363980"/>
                <a:gd name="connsiteY25" fmla="*/ 487680 h 1196340"/>
                <a:gd name="connsiteX26" fmla="*/ 1272540 w 1363980"/>
                <a:gd name="connsiteY26" fmla="*/ 403860 h 1196340"/>
                <a:gd name="connsiteX27" fmla="*/ 1280160 w 1363980"/>
                <a:gd name="connsiteY27" fmla="*/ 365760 h 1196340"/>
                <a:gd name="connsiteX28" fmla="*/ 1310640 w 1363980"/>
                <a:gd name="connsiteY28" fmla="*/ 304800 h 1196340"/>
                <a:gd name="connsiteX29" fmla="*/ 1318260 w 1363980"/>
                <a:gd name="connsiteY29" fmla="*/ 243840 h 1196340"/>
                <a:gd name="connsiteX30" fmla="*/ 1333500 w 1363980"/>
                <a:gd name="connsiteY30" fmla="*/ 175260 h 1196340"/>
                <a:gd name="connsiteX31" fmla="*/ 1348740 w 1363980"/>
                <a:gd name="connsiteY31" fmla="*/ 106680 h 1196340"/>
                <a:gd name="connsiteX32" fmla="*/ 1356360 w 1363980"/>
                <a:gd name="connsiteY32" fmla="*/ 45720 h 1196340"/>
                <a:gd name="connsiteX33" fmla="*/ 1363980 w 1363980"/>
                <a:gd name="connsiteY33" fmla="*/ 0 h 1196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63980" h="1196340">
                  <a:moveTo>
                    <a:pt x="0" y="1196340"/>
                  </a:moveTo>
                  <a:lnTo>
                    <a:pt x="434340" y="1188720"/>
                  </a:lnTo>
                  <a:cubicBezTo>
                    <a:pt x="444807" y="1188377"/>
                    <a:pt x="454597" y="1183372"/>
                    <a:pt x="464820" y="1181100"/>
                  </a:cubicBezTo>
                  <a:cubicBezTo>
                    <a:pt x="569392" y="1157862"/>
                    <a:pt x="454293" y="1186285"/>
                    <a:pt x="525780" y="1165860"/>
                  </a:cubicBezTo>
                  <a:cubicBezTo>
                    <a:pt x="535850" y="1162983"/>
                    <a:pt x="546037" y="1160512"/>
                    <a:pt x="556260" y="1158240"/>
                  </a:cubicBezTo>
                  <a:cubicBezTo>
                    <a:pt x="586731" y="1151469"/>
                    <a:pt x="591689" y="1153212"/>
                    <a:pt x="617220" y="1143000"/>
                  </a:cubicBezTo>
                  <a:cubicBezTo>
                    <a:pt x="635181" y="1135816"/>
                    <a:pt x="653258" y="1128791"/>
                    <a:pt x="670560" y="1120140"/>
                  </a:cubicBezTo>
                  <a:cubicBezTo>
                    <a:pt x="678751" y="1116044"/>
                    <a:pt x="685002" y="1108508"/>
                    <a:pt x="693420" y="1104900"/>
                  </a:cubicBezTo>
                  <a:cubicBezTo>
                    <a:pt x="703046" y="1100775"/>
                    <a:pt x="714176" y="1101169"/>
                    <a:pt x="723900" y="1097280"/>
                  </a:cubicBezTo>
                  <a:cubicBezTo>
                    <a:pt x="874121" y="1037192"/>
                    <a:pt x="668478" y="1108134"/>
                    <a:pt x="815340" y="1059180"/>
                  </a:cubicBezTo>
                  <a:cubicBezTo>
                    <a:pt x="837764" y="1042362"/>
                    <a:pt x="850991" y="1034687"/>
                    <a:pt x="868680" y="1013460"/>
                  </a:cubicBezTo>
                  <a:cubicBezTo>
                    <a:pt x="874543" y="1006425"/>
                    <a:pt x="877444" y="997076"/>
                    <a:pt x="883920" y="990600"/>
                  </a:cubicBezTo>
                  <a:cubicBezTo>
                    <a:pt x="927947" y="946573"/>
                    <a:pt x="885948" y="1008675"/>
                    <a:pt x="929640" y="952500"/>
                  </a:cubicBezTo>
                  <a:cubicBezTo>
                    <a:pt x="966363" y="905285"/>
                    <a:pt x="949686" y="915143"/>
                    <a:pt x="982980" y="876300"/>
                  </a:cubicBezTo>
                  <a:cubicBezTo>
                    <a:pt x="989993" y="868118"/>
                    <a:pt x="999576" y="862209"/>
                    <a:pt x="1005840" y="853440"/>
                  </a:cubicBezTo>
                  <a:cubicBezTo>
                    <a:pt x="1012442" y="844197"/>
                    <a:pt x="1015236" y="832700"/>
                    <a:pt x="1021080" y="822960"/>
                  </a:cubicBezTo>
                  <a:cubicBezTo>
                    <a:pt x="1030504" y="807254"/>
                    <a:pt x="1042665" y="793251"/>
                    <a:pt x="1051560" y="777240"/>
                  </a:cubicBezTo>
                  <a:cubicBezTo>
                    <a:pt x="1055461" y="770219"/>
                    <a:pt x="1056016" y="761763"/>
                    <a:pt x="1059180" y="754380"/>
                  </a:cubicBezTo>
                  <a:cubicBezTo>
                    <a:pt x="1063655" y="743939"/>
                    <a:pt x="1068784" y="733763"/>
                    <a:pt x="1074420" y="723900"/>
                  </a:cubicBezTo>
                  <a:cubicBezTo>
                    <a:pt x="1078964" y="715949"/>
                    <a:pt x="1084337" y="708492"/>
                    <a:pt x="1089660" y="701040"/>
                  </a:cubicBezTo>
                  <a:cubicBezTo>
                    <a:pt x="1097042" y="690706"/>
                    <a:pt x="1106121" y="681530"/>
                    <a:pt x="1112520" y="670560"/>
                  </a:cubicBezTo>
                  <a:cubicBezTo>
                    <a:pt x="1123967" y="650936"/>
                    <a:pt x="1135816" y="631153"/>
                    <a:pt x="1143000" y="609600"/>
                  </a:cubicBezTo>
                  <a:cubicBezTo>
                    <a:pt x="1145540" y="601980"/>
                    <a:pt x="1146635" y="593714"/>
                    <a:pt x="1150620" y="586740"/>
                  </a:cubicBezTo>
                  <a:cubicBezTo>
                    <a:pt x="1156921" y="575713"/>
                    <a:pt x="1167312" y="567362"/>
                    <a:pt x="1173480" y="556260"/>
                  </a:cubicBezTo>
                  <a:cubicBezTo>
                    <a:pt x="1180123" y="544303"/>
                    <a:pt x="1182077" y="530117"/>
                    <a:pt x="1188720" y="518160"/>
                  </a:cubicBezTo>
                  <a:cubicBezTo>
                    <a:pt x="1194888" y="507058"/>
                    <a:pt x="1204297" y="498084"/>
                    <a:pt x="1211580" y="487680"/>
                  </a:cubicBezTo>
                  <a:cubicBezTo>
                    <a:pt x="1266882" y="408677"/>
                    <a:pt x="1216588" y="473800"/>
                    <a:pt x="1272540" y="403860"/>
                  </a:cubicBezTo>
                  <a:cubicBezTo>
                    <a:pt x="1275080" y="391160"/>
                    <a:pt x="1275511" y="377848"/>
                    <a:pt x="1280160" y="365760"/>
                  </a:cubicBezTo>
                  <a:cubicBezTo>
                    <a:pt x="1288315" y="344556"/>
                    <a:pt x="1310640" y="304800"/>
                    <a:pt x="1310640" y="304800"/>
                  </a:cubicBezTo>
                  <a:cubicBezTo>
                    <a:pt x="1313180" y="284480"/>
                    <a:pt x="1315146" y="264080"/>
                    <a:pt x="1318260" y="243840"/>
                  </a:cubicBezTo>
                  <a:cubicBezTo>
                    <a:pt x="1327132" y="186171"/>
                    <a:pt x="1323387" y="225825"/>
                    <a:pt x="1333500" y="175260"/>
                  </a:cubicBezTo>
                  <a:cubicBezTo>
                    <a:pt x="1346911" y="108206"/>
                    <a:pt x="1333910" y="151169"/>
                    <a:pt x="1348740" y="106680"/>
                  </a:cubicBezTo>
                  <a:cubicBezTo>
                    <a:pt x="1351280" y="86360"/>
                    <a:pt x="1353464" y="65992"/>
                    <a:pt x="1356360" y="45720"/>
                  </a:cubicBezTo>
                  <a:cubicBezTo>
                    <a:pt x="1358545" y="30425"/>
                    <a:pt x="1363980" y="0"/>
                    <a:pt x="136398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371600" y="2034540"/>
              <a:ext cx="2278739" cy="1542171"/>
            </a:xfrm>
            <a:custGeom>
              <a:avLst/>
              <a:gdLst>
                <a:gd name="connsiteX0" fmla="*/ 0 w 2278739"/>
                <a:gd name="connsiteY0" fmla="*/ 708660 h 1542171"/>
                <a:gd name="connsiteX1" fmla="*/ 83820 w 2278739"/>
                <a:gd name="connsiteY1" fmla="*/ 762000 h 1542171"/>
                <a:gd name="connsiteX2" fmla="*/ 129540 w 2278739"/>
                <a:gd name="connsiteY2" fmla="*/ 800100 h 1542171"/>
                <a:gd name="connsiteX3" fmla="*/ 144780 w 2278739"/>
                <a:gd name="connsiteY3" fmla="*/ 830580 h 1542171"/>
                <a:gd name="connsiteX4" fmla="*/ 190500 w 2278739"/>
                <a:gd name="connsiteY4" fmla="*/ 891540 h 1542171"/>
                <a:gd name="connsiteX5" fmla="*/ 213360 w 2278739"/>
                <a:gd name="connsiteY5" fmla="*/ 944880 h 1542171"/>
                <a:gd name="connsiteX6" fmla="*/ 228600 w 2278739"/>
                <a:gd name="connsiteY6" fmla="*/ 975360 h 1542171"/>
                <a:gd name="connsiteX7" fmla="*/ 281940 w 2278739"/>
                <a:gd name="connsiteY7" fmla="*/ 1059180 h 1542171"/>
                <a:gd name="connsiteX8" fmla="*/ 297180 w 2278739"/>
                <a:gd name="connsiteY8" fmla="*/ 1082040 h 1542171"/>
                <a:gd name="connsiteX9" fmla="*/ 312420 w 2278739"/>
                <a:gd name="connsiteY9" fmla="*/ 1104900 h 1542171"/>
                <a:gd name="connsiteX10" fmla="*/ 373380 w 2278739"/>
                <a:gd name="connsiteY10" fmla="*/ 1173480 h 1542171"/>
                <a:gd name="connsiteX11" fmla="*/ 396240 w 2278739"/>
                <a:gd name="connsiteY11" fmla="*/ 1188720 h 1542171"/>
                <a:gd name="connsiteX12" fmla="*/ 426720 w 2278739"/>
                <a:gd name="connsiteY12" fmla="*/ 1219200 h 1542171"/>
                <a:gd name="connsiteX13" fmla="*/ 449580 w 2278739"/>
                <a:gd name="connsiteY13" fmla="*/ 1234440 h 1542171"/>
                <a:gd name="connsiteX14" fmla="*/ 472440 w 2278739"/>
                <a:gd name="connsiteY14" fmla="*/ 1257300 h 1542171"/>
                <a:gd name="connsiteX15" fmla="*/ 495300 w 2278739"/>
                <a:gd name="connsiteY15" fmla="*/ 1272540 h 1542171"/>
                <a:gd name="connsiteX16" fmla="*/ 525780 w 2278739"/>
                <a:gd name="connsiteY16" fmla="*/ 1295400 h 1542171"/>
                <a:gd name="connsiteX17" fmla="*/ 548640 w 2278739"/>
                <a:gd name="connsiteY17" fmla="*/ 1310640 h 1542171"/>
                <a:gd name="connsiteX18" fmla="*/ 571500 w 2278739"/>
                <a:gd name="connsiteY18" fmla="*/ 1333500 h 1542171"/>
                <a:gd name="connsiteX19" fmla="*/ 609600 w 2278739"/>
                <a:gd name="connsiteY19" fmla="*/ 1356360 h 1542171"/>
                <a:gd name="connsiteX20" fmla="*/ 655320 w 2278739"/>
                <a:gd name="connsiteY20" fmla="*/ 1386840 h 1542171"/>
                <a:gd name="connsiteX21" fmla="*/ 678180 w 2278739"/>
                <a:gd name="connsiteY21" fmla="*/ 1402080 h 1542171"/>
                <a:gd name="connsiteX22" fmla="*/ 708660 w 2278739"/>
                <a:gd name="connsiteY22" fmla="*/ 1417320 h 1542171"/>
                <a:gd name="connsiteX23" fmla="*/ 731520 w 2278739"/>
                <a:gd name="connsiteY23" fmla="*/ 1440180 h 1542171"/>
                <a:gd name="connsiteX24" fmla="*/ 769620 w 2278739"/>
                <a:gd name="connsiteY24" fmla="*/ 1455420 h 1542171"/>
                <a:gd name="connsiteX25" fmla="*/ 822960 w 2278739"/>
                <a:gd name="connsiteY25" fmla="*/ 1485900 h 1542171"/>
                <a:gd name="connsiteX26" fmla="*/ 845820 w 2278739"/>
                <a:gd name="connsiteY26" fmla="*/ 1501140 h 1542171"/>
                <a:gd name="connsiteX27" fmla="*/ 868680 w 2278739"/>
                <a:gd name="connsiteY27" fmla="*/ 1508760 h 1542171"/>
                <a:gd name="connsiteX28" fmla="*/ 1021080 w 2278739"/>
                <a:gd name="connsiteY28" fmla="*/ 1516380 h 1542171"/>
                <a:gd name="connsiteX29" fmla="*/ 1074420 w 2278739"/>
                <a:gd name="connsiteY29" fmla="*/ 1531620 h 1542171"/>
                <a:gd name="connsiteX30" fmla="*/ 1485900 w 2278739"/>
                <a:gd name="connsiteY30" fmla="*/ 1531620 h 1542171"/>
                <a:gd name="connsiteX31" fmla="*/ 1546860 w 2278739"/>
                <a:gd name="connsiteY31" fmla="*/ 1516380 h 1542171"/>
                <a:gd name="connsiteX32" fmla="*/ 1569720 w 2278739"/>
                <a:gd name="connsiteY32" fmla="*/ 1508760 h 1542171"/>
                <a:gd name="connsiteX33" fmla="*/ 1638300 w 2278739"/>
                <a:gd name="connsiteY33" fmla="*/ 1470660 h 1542171"/>
                <a:gd name="connsiteX34" fmla="*/ 1737360 w 2278739"/>
                <a:gd name="connsiteY34" fmla="*/ 1394460 h 1542171"/>
                <a:gd name="connsiteX35" fmla="*/ 1760220 w 2278739"/>
                <a:gd name="connsiteY35" fmla="*/ 1379220 h 1542171"/>
                <a:gd name="connsiteX36" fmla="*/ 1790700 w 2278739"/>
                <a:gd name="connsiteY36" fmla="*/ 1348740 h 1542171"/>
                <a:gd name="connsiteX37" fmla="*/ 1866900 w 2278739"/>
                <a:gd name="connsiteY37" fmla="*/ 1303020 h 1542171"/>
                <a:gd name="connsiteX38" fmla="*/ 1950720 w 2278739"/>
                <a:gd name="connsiteY38" fmla="*/ 1249680 h 1542171"/>
                <a:gd name="connsiteX39" fmla="*/ 1996440 w 2278739"/>
                <a:gd name="connsiteY39" fmla="*/ 1226820 h 1542171"/>
                <a:gd name="connsiteX40" fmla="*/ 2019300 w 2278739"/>
                <a:gd name="connsiteY40" fmla="*/ 1211580 h 1542171"/>
                <a:gd name="connsiteX41" fmla="*/ 2087880 w 2278739"/>
                <a:gd name="connsiteY41" fmla="*/ 1158240 h 1542171"/>
                <a:gd name="connsiteX42" fmla="*/ 2133600 w 2278739"/>
                <a:gd name="connsiteY42" fmla="*/ 1097280 h 1542171"/>
                <a:gd name="connsiteX43" fmla="*/ 2186940 w 2278739"/>
                <a:gd name="connsiteY43" fmla="*/ 1013460 h 1542171"/>
                <a:gd name="connsiteX44" fmla="*/ 2202180 w 2278739"/>
                <a:gd name="connsiteY44" fmla="*/ 990600 h 1542171"/>
                <a:gd name="connsiteX45" fmla="*/ 2232660 w 2278739"/>
                <a:gd name="connsiteY45" fmla="*/ 929640 h 1542171"/>
                <a:gd name="connsiteX46" fmla="*/ 2247900 w 2278739"/>
                <a:gd name="connsiteY46" fmla="*/ 876300 h 1542171"/>
                <a:gd name="connsiteX47" fmla="*/ 2255520 w 2278739"/>
                <a:gd name="connsiteY47" fmla="*/ 266700 h 1542171"/>
                <a:gd name="connsiteX48" fmla="*/ 2263140 w 2278739"/>
                <a:gd name="connsiteY48" fmla="*/ 220980 h 1542171"/>
                <a:gd name="connsiteX49" fmla="*/ 2270760 w 2278739"/>
                <a:gd name="connsiteY49" fmla="*/ 114300 h 1542171"/>
                <a:gd name="connsiteX50" fmla="*/ 2278380 w 2278739"/>
                <a:gd name="connsiteY50" fmla="*/ 0 h 1542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278739" h="1542171">
                  <a:moveTo>
                    <a:pt x="0" y="708660"/>
                  </a:moveTo>
                  <a:cubicBezTo>
                    <a:pt x="53806" y="740944"/>
                    <a:pt x="25777" y="723305"/>
                    <a:pt x="83820" y="762000"/>
                  </a:cubicBezTo>
                  <a:cubicBezTo>
                    <a:pt x="102048" y="774152"/>
                    <a:pt x="116206" y="781432"/>
                    <a:pt x="129540" y="800100"/>
                  </a:cubicBezTo>
                  <a:cubicBezTo>
                    <a:pt x="136142" y="809343"/>
                    <a:pt x="139144" y="820717"/>
                    <a:pt x="144780" y="830580"/>
                  </a:cubicBezTo>
                  <a:cubicBezTo>
                    <a:pt x="165165" y="866253"/>
                    <a:pt x="161184" y="847566"/>
                    <a:pt x="190500" y="891540"/>
                  </a:cubicBezTo>
                  <a:cubicBezTo>
                    <a:pt x="210718" y="921867"/>
                    <a:pt x="201168" y="916432"/>
                    <a:pt x="213360" y="944880"/>
                  </a:cubicBezTo>
                  <a:cubicBezTo>
                    <a:pt x="217835" y="955321"/>
                    <a:pt x="223083" y="965430"/>
                    <a:pt x="228600" y="975360"/>
                  </a:cubicBezTo>
                  <a:cubicBezTo>
                    <a:pt x="246535" y="1007644"/>
                    <a:pt x="260989" y="1027753"/>
                    <a:pt x="281940" y="1059180"/>
                  </a:cubicBezTo>
                  <a:lnTo>
                    <a:pt x="297180" y="1082040"/>
                  </a:lnTo>
                  <a:cubicBezTo>
                    <a:pt x="302260" y="1089660"/>
                    <a:pt x="306699" y="1097749"/>
                    <a:pt x="312420" y="1104900"/>
                  </a:cubicBezTo>
                  <a:cubicBezTo>
                    <a:pt x="334596" y="1132621"/>
                    <a:pt x="346665" y="1150582"/>
                    <a:pt x="373380" y="1173480"/>
                  </a:cubicBezTo>
                  <a:cubicBezTo>
                    <a:pt x="380333" y="1179440"/>
                    <a:pt x="389287" y="1182760"/>
                    <a:pt x="396240" y="1188720"/>
                  </a:cubicBezTo>
                  <a:cubicBezTo>
                    <a:pt x="407149" y="1198071"/>
                    <a:pt x="415811" y="1209849"/>
                    <a:pt x="426720" y="1219200"/>
                  </a:cubicBezTo>
                  <a:cubicBezTo>
                    <a:pt x="433673" y="1225160"/>
                    <a:pt x="442545" y="1228577"/>
                    <a:pt x="449580" y="1234440"/>
                  </a:cubicBezTo>
                  <a:cubicBezTo>
                    <a:pt x="457859" y="1241339"/>
                    <a:pt x="464161" y="1250401"/>
                    <a:pt x="472440" y="1257300"/>
                  </a:cubicBezTo>
                  <a:cubicBezTo>
                    <a:pt x="479475" y="1263163"/>
                    <a:pt x="487848" y="1267217"/>
                    <a:pt x="495300" y="1272540"/>
                  </a:cubicBezTo>
                  <a:cubicBezTo>
                    <a:pt x="505634" y="1279922"/>
                    <a:pt x="515446" y="1288018"/>
                    <a:pt x="525780" y="1295400"/>
                  </a:cubicBezTo>
                  <a:cubicBezTo>
                    <a:pt x="533232" y="1300723"/>
                    <a:pt x="541605" y="1304777"/>
                    <a:pt x="548640" y="1310640"/>
                  </a:cubicBezTo>
                  <a:cubicBezTo>
                    <a:pt x="556919" y="1317539"/>
                    <a:pt x="562879" y="1327034"/>
                    <a:pt x="571500" y="1333500"/>
                  </a:cubicBezTo>
                  <a:cubicBezTo>
                    <a:pt x="583348" y="1342386"/>
                    <a:pt x="597105" y="1348409"/>
                    <a:pt x="609600" y="1356360"/>
                  </a:cubicBezTo>
                  <a:cubicBezTo>
                    <a:pt x="625053" y="1366194"/>
                    <a:pt x="640080" y="1376680"/>
                    <a:pt x="655320" y="1386840"/>
                  </a:cubicBezTo>
                  <a:cubicBezTo>
                    <a:pt x="662940" y="1391920"/>
                    <a:pt x="669989" y="1397984"/>
                    <a:pt x="678180" y="1402080"/>
                  </a:cubicBezTo>
                  <a:cubicBezTo>
                    <a:pt x="688340" y="1407160"/>
                    <a:pt x="699417" y="1410718"/>
                    <a:pt x="708660" y="1417320"/>
                  </a:cubicBezTo>
                  <a:cubicBezTo>
                    <a:pt x="717429" y="1423584"/>
                    <a:pt x="722382" y="1434469"/>
                    <a:pt x="731520" y="1440180"/>
                  </a:cubicBezTo>
                  <a:cubicBezTo>
                    <a:pt x="743119" y="1447429"/>
                    <a:pt x="757663" y="1448777"/>
                    <a:pt x="769620" y="1455420"/>
                  </a:cubicBezTo>
                  <a:cubicBezTo>
                    <a:pt x="838818" y="1493863"/>
                    <a:pt x="767628" y="1467456"/>
                    <a:pt x="822960" y="1485900"/>
                  </a:cubicBezTo>
                  <a:cubicBezTo>
                    <a:pt x="830580" y="1490980"/>
                    <a:pt x="837629" y="1497044"/>
                    <a:pt x="845820" y="1501140"/>
                  </a:cubicBezTo>
                  <a:cubicBezTo>
                    <a:pt x="853004" y="1504732"/>
                    <a:pt x="860678" y="1508064"/>
                    <a:pt x="868680" y="1508760"/>
                  </a:cubicBezTo>
                  <a:cubicBezTo>
                    <a:pt x="919352" y="1513166"/>
                    <a:pt x="970280" y="1513840"/>
                    <a:pt x="1021080" y="1516380"/>
                  </a:cubicBezTo>
                  <a:cubicBezTo>
                    <a:pt x="1038860" y="1521460"/>
                    <a:pt x="1056288" y="1527994"/>
                    <a:pt x="1074420" y="1531620"/>
                  </a:cubicBezTo>
                  <a:cubicBezTo>
                    <a:pt x="1191503" y="1555037"/>
                    <a:pt x="1456424" y="1532261"/>
                    <a:pt x="1485900" y="1531620"/>
                  </a:cubicBezTo>
                  <a:cubicBezTo>
                    <a:pt x="1538155" y="1514202"/>
                    <a:pt x="1473298" y="1534770"/>
                    <a:pt x="1546860" y="1516380"/>
                  </a:cubicBezTo>
                  <a:cubicBezTo>
                    <a:pt x="1554652" y="1514432"/>
                    <a:pt x="1562100" y="1511300"/>
                    <a:pt x="1569720" y="1508760"/>
                  </a:cubicBezTo>
                  <a:cubicBezTo>
                    <a:pt x="1622123" y="1473825"/>
                    <a:pt x="1598064" y="1484072"/>
                    <a:pt x="1638300" y="1470660"/>
                  </a:cubicBezTo>
                  <a:cubicBezTo>
                    <a:pt x="1716905" y="1409523"/>
                    <a:pt x="1683712" y="1434696"/>
                    <a:pt x="1737360" y="1394460"/>
                  </a:cubicBezTo>
                  <a:cubicBezTo>
                    <a:pt x="1744686" y="1388965"/>
                    <a:pt x="1753267" y="1385180"/>
                    <a:pt x="1760220" y="1379220"/>
                  </a:cubicBezTo>
                  <a:cubicBezTo>
                    <a:pt x="1771129" y="1369869"/>
                    <a:pt x="1779008" y="1357091"/>
                    <a:pt x="1790700" y="1348740"/>
                  </a:cubicBezTo>
                  <a:cubicBezTo>
                    <a:pt x="1814804" y="1331523"/>
                    <a:pt x="1843203" y="1320793"/>
                    <a:pt x="1866900" y="1303020"/>
                  </a:cubicBezTo>
                  <a:cubicBezTo>
                    <a:pt x="1921366" y="1262170"/>
                    <a:pt x="1874093" y="1295656"/>
                    <a:pt x="1950720" y="1249680"/>
                  </a:cubicBezTo>
                  <a:cubicBezTo>
                    <a:pt x="1987649" y="1227523"/>
                    <a:pt x="1958414" y="1239495"/>
                    <a:pt x="1996440" y="1226820"/>
                  </a:cubicBezTo>
                  <a:cubicBezTo>
                    <a:pt x="2004060" y="1221740"/>
                    <a:pt x="2011974" y="1217075"/>
                    <a:pt x="2019300" y="1211580"/>
                  </a:cubicBezTo>
                  <a:cubicBezTo>
                    <a:pt x="2042468" y="1194204"/>
                    <a:pt x="2087880" y="1158240"/>
                    <a:pt x="2087880" y="1158240"/>
                  </a:cubicBezTo>
                  <a:cubicBezTo>
                    <a:pt x="2150643" y="1053635"/>
                    <a:pt x="2075268" y="1172279"/>
                    <a:pt x="2133600" y="1097280"/>
                  </a:cubicBezTo>
                  <a:cubicBezTo>
                    <a:pt x="2154381" y="1070561"/>
                    <a:pt x="2169142" y="1041937"/>
                    <a:pt x="2186940" y="1013460"/>
                  </a:cubicBezTo>
                  <a:cubicBezTo>
                    <a:pt x="2191794" y="1005694"/>
                    <a:pt x="2197100" y="998220"/>
                    <a:pt x="2202180" y="990600"/>
                  </a:cubicBezTo>
                  <a:cubicBezTo>
                    <a:pt x="2217331" y="929997"/>
                    <a:pt x="2198119" y="990086"/>
                    <a:pt x="2232660" y="929640"/>
                  </a:cubicBezTo>
                  <a:cubicBezTo>
                    <a:pt x="2237519" y="921138"/>
                    <a:pt x="2246250" y="882898"/>
                    <a:pt x="2247900" y="876300"/>
                  </a:cubicBezTo>
                  <a:cubicBezTo>
                    <a:pt x="2250440" y="673100"/>
                    <a:pt x="2250795" y="469861"/>
                    <a:pt x="2255520" y="266700"/>
                  </a:cubicBezTo>
                  <a:cubicBezTo>
                    <a:pt x="2255879" y="251254"/>
                    <a:pt x="2261603" y="236354"/>
                    <a:pt x="2263140" y="220980"/>
                  </a:cubicBezTo>
                  <a:cubicBezTo>
                    <a:pt x="2266687" y="185506"/>
                    <a:pt x="2267380" y="149790"/>
                    <a:pt x="2270760" y="114300"/>
                  </a:cubicBezTo>
                  <a:cubicBezTo>
                    <a:pt x="2281254" y="4116"/>
                    <a:pt x="2278380" y="120473"/>
                    <a:pt x="227838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04800" y="3467100"/>
              <a:ext cx="1805940" cy="1013567"/>
            </a:xfrm>
            <a:custGeom>
              <a:avLst/>
              <a:gdLst>
                <a:gd name="connsiteX0" fmla="*/ 1775460 w 1775460"/>
                <a:gd name="connsiteY0" fmla="*/ 0 h 1013567"/>
                <a:gd name="connsiteX1" fmla="*/ 1760220 w 1775460"/>
                <a:gd name="connsiteY1" fmla="*/ 38100 h 1013567"/>
                <a:gd name="connsiteX2" fmla="*/ 1744980 w 1775460"/>
                <a:gd name="connsiteY2" fmla="*/ 83820 h 1013567"/>
                <a:gd name="connsiteX3" fmla="*/ 1714500 w 1775460"/>
                <a:gd name="connsiteY3" fmla="*/ 152400 h 1013567"/>
                <a:gd name="connsiteX4" fmla="*/ 1691640 w 1775460"/>
                <a:gd name="connsiteY4" fmla="*/ 205740 h 1013567"/>
                <a:gd name="connsiteX5" fmla="*/ 1668780 w 1775460"/>
                <a:gd name="connsiteY5" fmla="*/ 266700 h 1013567"/>
                <a:gd name="connsiteX6" fmla="*/ 1661160 w 1775460"/>
                <a:gd name="connsiteY6" fmla="*/ 297180 h 1013567"/>
                <a:gd name="connsiteX7" fmla="*/ 1638300 w 1775460"/>
                <a:gd name="connsiteY7" fmla="*/ 365760 h 1013567"/>
                <a:gd name="connsiteX8" fmla="*/ 1623060 w 1775460"/>
                <a:gd name="connsiteY8" fmla="*/ 411480 h 1013567"/>
                <a:gd name="connsiteX9" fmla="*/ 1607820 w 1775460"/>
                <a:gd name="connsiteY9" fmla="*/ 441960 h 1013567"/>
                <a:gd name="connsiteX10" fmla="*/ 1592580 w 1775460"/>
                <a:gd name="connsiteY10" fmla="*/ 495300 h 1013567"/>
                <a:gd name="connsiteX11" fmla="*/ 1562100 w 1775460"/>
                <a:gd name="connsiteY11" fmla="*/ 548640 h 1013567"/>
                <a:gd name="connsiteX12" fmla="*/ 1516380 w 1775460"/>
                <a:gd name="connsiteY12" fmla="*/ 647700 h 1013567"/>
                <a:gd name="connsiteX13" fmla="*/ 1470660 w 1775460"/>
                <a:gd name="connsiteY13" fmla="*/ 693420 h 1013567"/>
                <a:gd name="connsiteX14" fmla="*/ 1417320 w 1775460"/>
                <a:gd name="connsiteY14" fmla="*/ 769620 h 1013567"/>
                <a:gd name="connsiteX15" fmla="*/ 1394460 w 1775460"/>
                <a:gd name="connsiteY15" fmla="*/ 777240 h 1013567"/>
                <a:gd name="connsiteX16" fmla="*/ 1356360 w 1775460"/>
                <a:gd name="connsiteY16" fmla="*/ 807720 h 1013567"/>
                <a:gd name="connsiteX17" fmla="*/ 1303020 w 1775460"/>
                <a:gd name="connsiteY17" fmla="*/ 830580 h 1013567"/>
                <a:gd name="connsiteX18" fmla="*/ 1264920 w 1775460"/>
                <a:gd name="connsiteY18" fmla="*/ 845820 h 1013567"/>
                <a:gd name="connsiteX19" fmla="*/ 1211580 w 1775460"/>
                <a:gd name="connsiteY19" fmla="*/ 861060 h 1013567"/>
                <a:gd name="connsiteX20" fmla="*/ 1181100 w 1775460"/>
                <a:gd name="connsiteY20" fmla="*/ 876300 h 1013567"/>
                <a:gd name="connsiteX21" fmla="*/ 1150620 w 1775460"/>
                <a:gd name="connsiteY21" fmla="*/ 883920 h 1013567"/>
                <a:gd name="connsiteX22" fmla="*/ 1089660 w 1775460"/>
                <a:gd name="connsiteY22" fmla="*/ 906780 h 1013567"/>
                <a:gd name="connsiteX23" fmla="*/ 1043940 w 1775460"/>
                <a:gd name="connsiteY23" fmla="*/ 929640 h 1013567"/>
                <a:gd name="connsiteX24" fmla="*/ 990600 w 1775460"/>
                <a:gd name="connsiteY24" fmla="*/ 952500 h 1013567"/>
                <a:gd name="connsiteX25" fmla="*/ 960120 w 1775460"/>
                <a:gd name="connsiteY25" fmla="*/ 960120 h 1013567"/>
                <a:gd name="connsiteX26" fmla="*/ 891540 w 1775460"/>
                <a:gd name="connsiteY26" fmla="*/ 982980 h 1013567"/>
                <a:gd name="connsiteX27" fmla="*/ 853440 w 1775460"/>
                <a:gd name="connsiteY27" fmla="*/ 990600 h 1013567"/>
                <a:gd name="connsiteX28" fmla="*/ 822960 w 1775460"/>
                <a:gd name="connsiteY28" fmla="*/ 998220 h 1013567"/>
                <a:gd name="connsiteX29" fmla="*/ 38100 w 1775460"/>
                <a:gd name="connsiteY29" fmla="*/ 1005840 h 1013567"/>
                <a:gd name="connsiteX30" fmla="*/ 0 w 1775460"/>
                <a:gd name="connsiteY30" fmla="*/ 1013460 h 1013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75460" h="1013567">
                  <a:moveTo>
                    <a:pt x="1775460" y="0"/>
                  </a:moveTo>
                  <a:cubicBezTo>
                    <a:pt x="1770380" y="12700"/>
                    <a:pt x="1764894" y="25245"/>
                    <a:pt x="1760220" y="38100"/>
                  </a:cubicBezTo>
                  <a:cubicBezTo>
                    <a:pt x="1754730" y="53197"/>
                    <a:pt x="1750946" y="68905"/>
                    <a:pt x="1744980" y="83820"/>
                  </a:cubicBezTo>
                  <a:cubicBezTo>
                    <a:pt x="1718425" y="150207"/>
                    <a:pt x="1740217" y="75248"/>
                    <a:pt x="1714500" y="152400"/>
                  </a:cubicBezTo>
                  <a:cubicBezTo>
                    <a:pt x="1698098" y="201606"/>
                    <a:pt x="1718426" y="165560"/>
                    <a:pt x="1691640" y="205740"/>
                  </a:cubicBezTo>
                  <a:cubicBezTo>
                    <a:pt x="1672314" y="302371"/>
                    <a:pt x="1698212" y="198026"/>
                    <a:pt x="1668780" y="266700"/>
                  </a:cubicBezTo>
                  <a:cubicBezTo>
                    <a:pt x="1664655" y="276326"/>
                    <a:pt x="1664240" y="287170"/>
                    <a:pt x="1661160" y="297180"/>
                  </a:cubicBezTo>
                  <a:cubicBezTo>
                    <a:pt x="1654074" y="320211"/>
                    <a:pt x="1645920" y="342900"/>
                    <a:pt x="1638300" y="365760"/>
                  </a:cubicBezTo>
                  <a:cubicBezTo>
                    <a:pt x="1633220" y="381000"/>
                    <a:pt x="1630244" y="397112"/>
                    <a:pt x="1623060" y="411480"/>
                  </a:cubicBezTo>
                  <a:cubicBezTo>
                    <a:pt x="1617980" y="421640"/>
                    <a:pt x="1611702" y="431285"/>
                    <a:pt x="1607820" y="441960"/>
                  </a:cubicBezTo>
                  <a:cubicBezTo>
                    <a:pt x="1601501" y="459338"/>
                    <a:pt x="1598899" y="477922"/>
                    <a:pt x="1592580" y="495300"/>
                  </a:cubicBezTo>
                  <a:cubicBezTo>
                    <a:pt x="1565606" y="569478"/>
                    <a:pt x="1589799" y="487702"/>
                    <a:pt x="1562100" y="548640"/>
                  </a:cubicBezTo>
                  <a:cubicBezTo>
                    <a:pt x="1543309" y="589979"/>
                    <a:pt x="1544079" y="613845"/>
                    <a:pt x="1516380" y="647700"/>
                  </a:cubicBezTo>
                  <a:cubicBezTo>
                    <a:pt x="1502732" y="664381"/>
                    <a:pt x="1485900" y="678180"/>
                    <a:pt x="1470660" y="693420"/>
                  </a:cubicBezTo>
                  <a:cubicBezTo>
                    <a:pt x="1467018" y="697062"/>
                    <a:pt x="1427677" y="760989"/>
                    <a:pt x="1417320" y="769620"/>
                  </a:cubicBezTo>
                  <a:cubicBezTo>
                    <a:pt x="1411150" y="774762"/>
                    <a:pt x="1402080" y="774700"/>
                    <a:pt x="1394460" y="777240"/>
                  </a:cubicBezTo>
                  <a:cubicBezTo>
                    <a:pt x="1381760" y="787400"/>
                    <a:pt x="1369892" y="798698"/>
                    <a:pt x="1356360" y="807720"/>
                  </a:cubicBezTo>
                  <a:cubicBezTo>
                    <a:pt x="1333423" y="823012"/>
                    <a:pt x="1326243" y="821871"/>
                    <a:pt x="1303020" y="830580"/>
                  </a:cubicBezTo>
                  <a:cubicBezTo>
                    <a:pt x="1290213" y="835383"/>
                    <a:pt x="1277896" y="841495"/>
                    <a:pt x="1264920" y="845820"/>
                  </a:cubicBezTo>
                  <a:cubicBezTo>
                    <a:pt x="1235919" y="855487"/>
                    <a:pt x="1237264" y="850052"/>
                    <a:pt x="1211580" y="861060"/>
                  </a:cubicBezTo>
                  <a:cubicBezTo>
                    <a:pt x="1201139" y="865535"/>
                    <a:pt x="1191736" y="872312"/>
                    <a:pt x="1181100" y="876300"/>
                  </a:cubicBezTo>
                  <a:cubicBezTo>
                    <a:pt x="1171294" y="879977"/>
                    <a:pt x="1160426" y="880243"/>
                    <a:pt x="1150620" y="883920"/>
                  </a:cubicBezTo>
                  <a:cubicBezTo>
                    <a:pt x="1070926" y="913805"/>
                    <a:pt x="1167897" y="887221"/>
                    <a:pt x="1089660" y="906780"/>
                  </a:cubicBezTo>
                  <a:cubicBezTo>
                    <a:pt x="1045729" y="936068"/>
                    <a:pt x="1088107" y="910711"/>
                    <a:pt x="1043940" y="929640"/>
                  </a:cubicBezTo>
                  <a:cubicBezTo>
                    <a:pt x="1003300" y="947057"/>
                    <a:pt x="1026341" y="942288"/>
                    <a:pt x="990600" y="952500"/>
                  </a:cubicBezTo>
                  <a:cubicBezTo>
                    <a:pt x="980530" y="955377"/>
                    <a:pt x="970130" y="957040"/>
                    <a:pt x="960120" y="960120"/>
                  </a:cubicBezTo>
                  <a:cubicBezTo>
                    <a:pt x="937089" y="967206"/>
                    <a:pt x="914400" y="975360"/>
                    <a:pt x="891540" y="982980"/>
                  </a:cubicBezTo>
                  <a:cubicBezTo>
                    <a:pt x="879253" y="987076"/>
                    <a:pt x="866083" y="987790"/>
                    <a:pt x="853440" y="990600"/>
                  </a:cubicBezTo>
                  <a:cubicBezTo>
                    <a:pt x="843217" y="992872"/>
                    <a:pt x="833431" y="998024"/>
                    <a:pt x="822960" y="998220"/>
                  </a:cubicBezTo>
                  <a:lnTo>
                    <a:pt x="38100" y="1005840"/>
                  </a:lnTo>
                  <a:cubicBezTo>
                    <a:pt x="10421" y="1015066"/>
                    <a:pt x="23272" y="1013460"/>
                    <a:pt x="0" y="101346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584960" y="4320540"/>
              <a:ext cx="891540" cy="1363980"/>
            </a:xfrm>
            <a:custGeom>
              <a:avLst/>
              <a:gdLst>
                <a:gd name="connsiteX0" fmla="*/ 0 w 891540"/>
                <a:gd name="connsiteY0" fmla="*/ 0 h 1363980"/>
                <a:gd name="connsiteX1" fmla="*/ 38100 w 891540"/>
                <a:gd name="connsiteY1" fmla="*/ 15240 h 1363980"/>
                <a:gd name="connsiteX2" fmla="*/ 60960 w 891540"/>
                <a:gd name="connsiteY2" fmla="*/ 22860 h 1363980"/>
                <a:gd name="connsiteX3" fmla="*/ 83820 w 891540"/>
                <a:gd name="connsiteY3" fmla="*/ 45720 h 1363980"/>
                <a:gd name="connsiteX4" fmla="*/ 106680 w 891540"/>
                <a:gd name="connsiteY4" fmla="*/ 60960 h 1363980"/>
                <a:gd name="connsiteX5" fmla="*/ 129540 w 891540"/>
                <a:gd name="connsiteY5" fmla="*/ 83820 h 1363980"/>
                <a:gd name="connsiteX6" fmla="*/ 160020 w 891540"/>
                <a:gd name="connsiteY6" fmla="*/ 99060 h 1363980"/>
                <a:gd name="connsiteX7" fmla="*/ 205740 w 891540"/>
                <a:gd name="connsiteY7" fmla="*/ 144780 h 1363980"/>
                <a:gd name="connsiteX8" fmla="*/ 251460 w 891540"/>
                <a:gd name="connsiteY8" fmla="*/ 175260 h 1363980"/>
                <a:gd name="connsiteX9" fmla="*/ 304800 w 891540"/>
                <a:gd name="connsiteY9" fmla="*/ 213360 h 1363980"/>
                <a:gd name="connsiteX10" fmla="*/ 327660 w 891540"/>
                <a:gd name="connsiteY10" fmla="*/ 243840 h 1363980"/>
                <a:gd name="connsiteX11" fmla="*/ 350520 w 891540"/>
                <a:gd name="connsiteY11" fmla="*/ 266700 h 1363980"/>
                <a:gd name="connsiteX12" fmla="*/ 358140 w 891540"/>
                <a:gd name="connsiteY12" fmla="*/ 289560 h 1363980"/>
                <a:gd name="connsiteX13" fmla="*/ 396240 w 891540"/>
                <a:gd name="connsiteY13" fmla="*/ 342900 h 1363980"/>
                <a:gd name="connsiteX14" fmla="*/ 426720 w 891540"/>
                <a:gd name="connsiteY14" fmla="*/ 396240 h 1363980"/>
                <a:gd name="connsiteX15" fmla="*/ 449580 w 891540"/>
                <a:gd name="connsiteY15" fmla="*/ 426720 h 1363980"/>
                <a:gd name="connsiteX16" fmla="*/ 464820 w 891540"/>
                <a:gd name="connsiteY16" fmla="*/ 457200 h 1363980"/>
                <a:gd name="connsiteX17" fmla="*/ 487680 w 891540"/>
                <a:gd name="connsiteY17" fmla="*/ 495300 h 1363980"/>
                <a:gd name="connsiteX18" fmla="*/ 495300 w 891540"/>
                <a:gd name="connsiteY18" fmla="*/ 518160 h 1363980"/>
                <a:gd name="connsiteX19" fmla="*/ 510540 w 891540"/>
                <a:gd name="connsiteY19" fmla="*/ 541020 h 1363980"/>
                <a:gd name="connsiteX20" fmla="*/ 518160 w 891540"/>
                <a:gd name="connsiteY20" fmla="*/ 563880 h 1363980"/>
                <a:gd name="connsiteX21" fmla="*/ 548640 w 891540"/>
                <a:gd name="connsiteY21" fmla="*/ 617220 h 1363980"/>
                <a:gd name="connsiteX22" fmla="*/ 556260 w 891540"/>
                <a:gd name="connsiteY22" fmla="*/ 640080 h 1363980"/>
                <a:gd name="connsiteX23" fmla="*/ 571500 w 891540"/>
                <a:gd name="connsiteY23" fmla="*/ 662940 h 1363980"/>
                <a:gd name="connsiteX24" fmla="*/ 579120 w 891540"/>
                <a:gd name="connsiteY24" fmla="*/ 685800 h 1363980"/>
                <a:gd name="connsiteX25" fmla="*/ 594360 w 891540"/>
                <a:gd name="connsiteY25" fmla="*/ 716280 h 1363980"/>
                <a:gd name="connsiteX26" fmla="*/ 609600 w 891540"/>
                <a:gd name="connsiteY26" fmla="*/ 762000 h 1363980"/>
                <a:gd name="connsiteX27" fmla="*/ 640080 w 891540"/>
                <a:gd name="connsiteY27" fmla="*/ 822960 h 1363980"/>
                <a:gd name="connsiteX28" fmla="*/ 655320 w 891540"/>
                <a:gd name="connsiteY28" fmla="*/ 868680 h 1363980"/>
                <a:gd name="connsiteX29" fmla="*/ 670560 w 891540"/>
                <a:gd name="connsiteY29" fmla="*/ 899160 h 1363980"/>
                <a:gd name="connsiteX30" fmla="*/ 678180 w 891540"/>
                <a:gd name="connsiteY30" fmla="*/ 929640 h 1363980"/>
                <a:gd name="connsiteX31" fmla="*/ 693420 w 891540"/>
                <a:gd name="connsiteY31" fmla="*/ 960120 h 1363980"/>
                <a:gd name="connsiteX32" fmla="*/ 701040 w 891540"/>
                <a:gd name="connsiteY32" fmla="*/ 982980 h 1363980"/>
                <a:gd name="connsiteX33" fmla="*/ 723900 w 891540"/>
                <a:gd name="connsiteY33" fmla="*/ 1021080 h 1363980"/>
                <a:gd name="connsiteX34" fmla="*/ 731520 w 891540"/>
                <a:gd name="connsiteY34" fmla="*/ 1043940 h 1363980"/>
                <a:gd name="connsiteX35" fmla="*/ 746760 w 891540"/>
                <a:gd name="connsiteY35" fmla="*/ 1066800 h 1363980"/>
                <a:gd name="connsiteX36" fmla="*/ 769620 w 891540"/>
                <a:gd name="connsiteY36" fmla="*/ 1112520 h 1363980"/>
                <a:gd name="connsiteX37" fmla="*/ 784860 w 891540"/>
                <a:gd name="connsiteY37" fmla="*/ 1173480 h 1363980"/>
                <a:gd name="connsiteX38" fmla="*/ 807720 w 891540"/>
                <a:gd name="connsiteY38" fmla="*/ 1211580 h 1363980"/>
                <a:gd name="connsiteX39" fmla="*/ 822960 w 891540"/>
                <a:gd name="connsiteY39" fmla="*/ 1242060 h 1363980"/>
                <a:gd name="connsiteX40" fmla="*/ 838200 w 891540"/>
                <a:gd name="connsiteY40" fmla="*/ 1264920 h 1363980"/>
                <a:gd name="connsiteX41" fmla="*/ 845820 w 891540"/>
                <a:gd name="connsiteY41" fmla="*/ 1287780 h 1363980"/>
                <a:gd name="connsiteX42" fmla="*/ 861060 w 891540"/>
                <a:gd name="connsiteY42" fmla="*/ 1310640 h 1363980"/>
                <a:gd name="connsiteX43" fmla="*/ 891540 w 891540"/>
                <a:gd name="connsiteY43" fmla="*/ 1363980 h 136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891540" h="1363980">
                  <a:moveTo>
                    <a:pt x="0" y="0"/>
                  </a:moveTo>
                  <a:cubicBezTo>
                    <a:pt x="12700" y="5080"/>
                    <a:pt x="25293" y="10437"/>
                    <a:pt x="38100" y="15240"/>
                  </a:cubicBezTo>
                  <a:cubicBezTo>
                    <a:pt x="45621" y="18060"/>
                    <a:pt x="54277" y="18405"/>
                    <a:pt x="60960" y="22860"/>
                  </a:cubicBezTo>
                  <a:cubicBezTo>
                    <a:pt x="69926" y="28838"/>
                    <a:pt x="75541" y="38821"/>
                    <a:pt x="83820" y="45720"/>
                  </a:cubicBezTo>
                  <a:cubicBezTo>
                    <a:pt x="90855" y="51583"/>
                    <a:pt x="99645" y="55097"/>
                    <a:pt x="106680" y="60960"/>
                  </a:cubicBezTo>
                  <a:cubicBezTo>
                    <a:pt x="114959" y="67859"/>
                    <a:pt x="120771" y="77556"/>
                    <a:pt x="129540" y="83820"/>
                  </a:cubicBezTo>
                  <a:cubicBezTo>
                    <a:pt x="138783" y="90422"/>
                    <a:pt x="151150" y="91964"/>
                    <a:pt x="160020" y="99060"/>
                  </a:cubicBezTo>
                  <a:cubicBezTo>
                    <a:pt x="176850" y="112524"/>
                    <a:pt x="190500" y="129540"/>
                    <a:pt x="205740" y="144780"/>
                  </a:cubicBezTo>
                  <a:cubicBezTo>
                    <a:pt x="218692" y="157732"/>
                    <a:pt x="238508" y="162308"/>
                    <a:pt x="251460" y="175260"/>
                  </a:cubicBezTo>
                  <a:cubicBezTo>
                    <a:pt x="282352" y="206152"/>
                    <a:pt x="264681" y="193301"/>
                    <a:pt x="304800" y="213360"/>
                  </a:cubicBezTo>
                  <a:cubicBezTo>
                    <a:pt x="312420" y="223520"/>
                    <a:pt x="319395" y="234197"/>
                    <a:pt x="327660" y="243840"/>
                  </a:cubicBezTo>
                  <a:cubicBezTo>
                    <a:pt x="334673" y="252022"/>
                    <a:pt x="344542" y="257734"/>
                    <a:pt x="350520" y="266700"/>
                  </a:cubicBezTo>
                  <a:cubicBezTo>
                    <a:pt x="354975" y="273383"/>
                    <a:pt x="354548" y="282376"/>
                    <a:pt x="358140" y="289560"/>
                  </a:cubicBezTo>
                  <a:cubicBezTo>
                    <a:pt x="365785" y="304851"/>
                    <a:pt x="388186" y="330244"/>
                    <a:pt x="396240" y="342900"/>
                  </a:cubicBezTo>
                  <a:cubicBezTo>
                    <a:pt x="407234" y="360177"/>
                    <a:pt x="415726" y="378963"/>
                    <a:pt x="426720" y="396240"/>
                  </a:cubicBezTo>
                  <a:cubicBezTo>
                    <a:pt x="433538" y="406955"/>
                    <a:pt x="442849" y="415950"/>
                    <a:pt x="449580" y="426720"/>
                  </a:cubicBezTo>
                  <a:cubicBezTo>
                    <a:pt x="455600" y="436353"/>
                    <a:pt x="459303" y="447270"/>
                    <a:pt x="464820" y="457200"/>
                  </a:cubicBezTo>
                  <a:cubicBezTo>
                    <a:pt x="472013" y="470147"/>
                    <a:pt x="481056" y="482053"/>
                    <a:pt x="487680" y="495300"/>
                  </a:cubicBezTo>
                  <a:cubicBezTo>
                    <a:pt x="491272" y="502484"/>
                    <a:pt x="491708" y="510976"/>
                    <a:pt x="495300" y="518160"/>
                  </a:cubicBezTo>
                  <a:cubicBezTo>
                    <a:pt x="499396" y="526351"/>
                    <a:pt x="506444" y="532829"/>
                    <a:pt x="510540" y="541020"/>
                  </a:cubicBezTo>
                  <a:cubicBezTo>
                    <a:pt x="514132" y="548204"/>
                    <a:pt x="514568" y="556696"/>
                    <a:pt x="518160" y="563880"/>
                  </a:cubicBezTo>
                  <a:cubicBezTo>
                    <a:pt x="556424" y="640407"/>
                    <a:pt x="508563" y="523706"/>
                    <a:pt x="548640" y="617220"/>
                  </a:cubicBezTo>
                  <a:cubicBezTo>
                    <a:pt x="551804" y="624603"/>
                    <a:pt x="552668" y="632896"/>
                    <a:pt x="556260" y="640080"/>
                  </a:cubicBezTo>
                  <a:cubicBezTo>
                    <a:pt x="560356" y="648271"/>
                    <a:pt x="567404" y="654749"/>
                    <a:pt x="571500" y="662940"/>
                  </a:cubicBezTo>
                  <a:cubicBezTo>
                    <a:pt x="575092" y="670124"/>
                    <a:pt x="575956" y="678417"/>
                    <a:pt x="579120" y="685800"/>
                  </a:cubicBezTo>
                  <a:cubicBezTo>
                    <a:pt x="583595" y="696241"/>
                    <a:pt x="590141" y="705733"/>
                    <a:pt x="594360" y="716280"/>
                  </a:cubicBezTo>
                  <a:cubicBezTo>
                    <a:pt x="600326" y="731195"/>
                    <a:pt x="602416" y="747632"/>
                    <a:pt x="609600" y="762000"/>
                  </a:cubicBezTo>
                  <a:cubicBezTo>
                    <a:pt x="619760" y="782320"/>
                    <a:pt x="632896" y="801407"/>
                    <a:pt x="640080" y="822960"/>
                  </a:cubicBezTo>
                  <a:cubicBezTo>
                    <a:pt x="645160" y="838200"/>
                    <a:pt x="648136" y="854312"/>
                    <a:pt x="655320" y="868680"/>
                  </a:cubicBezTo>
                  <a:cubicBezTo>
                    <a:pt x="660400" y="878840"/>
                    <a:pt x="666572" y="888524"/>
                    <a:pt x="670560" y="899160"/>
                  </a:cubicBezTo>
                  <a:cubicBezTo>
                    <a:pt x="674237" y="908966"/>
                    <a:pt x="674503" y="919834"/>
                    <a:pt x="678180" y="929640"/>
                  </a:cubicBezTo>
                  <a:cubicBezTo>
                    <a:pt x="682168" y="940276"/>
                    <a:pt x="688945" y="949679"/>
                    <a:pt x="693420" y="960120"/>
                  </a:cubicBezTo>
                  <a:cubicBezTo>
                    <a:pt x="696584" y="967503"/>
                    <a:pt x="697448" y="975796"/>
                    <a:pt x="701040" y="982980"/>
                  </a:cubicBezTo>
                  <a:cubicBezTo>
                    <a:pt x="707664" y="996227"/>
                    <a:pt x="717276" y="1007833"/>
                    <a:pt x="723900" y="1021080"/>
                  </a:cubicBezTo>
                  <a:cubicBezTo>
                    <a:pt x="727492" y="1028264"/>
                    <a:pt x="727928" y="1036756"/>
                    <a:pt x="731520" y="1043940"/>
                  </a:cubicBezTo>
                  <a:cubicBezTo>
                    <a:pt x="735616" y="1052131"/>
                    <a:pt x="742664" y="1058609"/>
                    <a:pt x="746760" y="1066800"/>
                  </a:cubicBezTo>
                  <a:cubicBezTo>
                    <a:pt x="778308" y="1129896"/>
                    <a:pt x="725944" y="1047006"/>
                    <a:pt x="769620" y="1112520"/>
                  </a:cubicBezTo>
                  <a:lnTo>
                    <a:pt x="784860" y="1173480"/>
                  </a:lnTo>
                  <a:cubicBezTo>
                    <a:pt x="788452" y="1187848"/>
                    <a:pt x="800527" y="1198633"/>
                    <a:pt x="807720" y="1211580"/>
                  </a:cubicBezTo>
                  <a:cubicBezTo>
                    <a:pt x="813237" y="1221510"/>
                    <a:pt x="817324" y="1232197"/>
                    <a:pt x="822960" y="1242060"/>
                  </a:cubicBezTo>
                  <a:cubicBezTo>
                    <a:pt x="827504" y="1250011"/>
                    <a:pt x="834104" y="1256729"/>
                    <a:pt x="838200" y="1264920"/>
                  </a:cubicBezTo>
                  <a:cubicBezTo>
                    <a:pt x="841792" y="1272104"/>
                    <a:pt x="842228" y="1280596"/>
                    <a:pt x="845820" y="1287780"/>
                  </a:cubicBezTo>
                  <a:cubicBezTo>
                    <a:pt x="849916" y="1295971"/>
                    <a:pt x="857341" y="1302271"/>
                    <a:pt x="861060" y="1310640"/>
                  </a:cubicBezTo>
                  <a:cubicBezTo>
                    <a:pt x="885397" y="1365399"/>
                    <a:pt x="859350" y="1347885"/>
                    <a:pt x="891540" y="13639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217420" y="3429000"/>
              <a:ext cx="924395" cy="1676400"/>
            </a:xfrm>
            <a:custGeom>
              <a:avLst/>
              <a:gdLst>
                <a:gd name="connsiteX0" fmla="*/ 0 w 924395"/>
                <a:gd name="connsiteY0" fmla="*/ 1676400 h 1676400"/>
                <a:gd name="connsiteX1" fmla="*/ 38100 w 924395"/>
                <a:gd name="connsiteY1" fmla="*/ 1661160 h 1676400"/>
                <a:gd name="connsiteX2" fmla="*/ 99060 w 924395"/>
                <a:gd name="connsiteY2" fmla="*/ 1638300 h 1676400"/>
                <a:gd name="connsiteX3" fmla="*/ 129540 w 924395"/>
                <a:gd name="connsiteY3" fmla="*/ 1615440 h 1676400"/>
                <a:gd name="connsiteX4" fmla="*/ 182880 w 924395"/>
                <a:gd name="connsiteY4" fmla="*/ 1592580 h 1676400"/>
                <a:gd name="connsiteX5" fmla="*/ 205740 w 924395"/>
                <a:gd name="connsiteY5" fmla="*/ 1577340 h 1676400"/>
                <a:gd name="connsiteX6" fmla="*/ 228600 w 924395"/>
                <a:gd name="connsiteY6" fmla="*/ 1554480 h 1676400"/>
                <a:gd name="connsiteX7" fmla="*/ 320040 w 924395"/>
                <a:gd name="connsiteY7" fmla="*/ 1432560 h 1676400"/>
                <a:gd name="connsiteX8" fmla="*/ 342900 w 924395"/>
                <a:gd name="connsiteY8" fmla="*/ 1386840 h 1676400"/>
                <a:gd name="connsiteX9" fmla="*/ 373380 w 924395"/>
                <a:gd name="connsiteY9" fmla="*/ 1348740 h 1676400"/>
                <a:gd name="connsiteX10" fmla="*/ 396240 w 924395"/>
                <a:gd name="connsiteY10" fmla="*/ 1303020 h 1676400"/>
                <a:gd name="connsiteX11" fmla="*/ 419100 w 924395"/>
                <a:gd name="connsiteY11" fmla="*/ 1272540 h 1676400"/>
                <a:gd name="connsiteX12" fmla="*/ 480060 w 924395"/>
                <a:gd name="connsiteY12" fmla="*/ 1165860 h 1676400"/>
                <a:gd name="connsiteX13" fmla="*/ 502920 w 924395"/>
                <a:gd name="connsiteY13" fmla="*/ 1112520 h 1676400"/>
                <a:gd name="connsiteX14" fmla="*/ 510540 w 924395"/>
                <a:gd name="connsiteY14" fmla="*/ 1089660 h 1676400"/>
                <a:gd name="connsiteX15" fmla="*/ 525780 w 924395"/>
                <a:gd name="connsiteY15" fmla="*/ 1059180 h 1676400"/>
                <a:gd name="connsiteX16" fmla="*/ 563880 w 924395"/>
                <a:gd name="connsiteY16" fmla="*/ 967740 h 1676400"/>
                <a:gd name="connsiteX17" fmla="*/ 609600 w 924395"/>
                <a:gd name="connsiteY17" fmla="*/ 899160 h 1676400"/>
                <a:gd name="connsiteX18" fmla="*/ 640080 w 924395"/>
                <a:gd name="connsiteY18" fmla="*/ 845820 h 1676400"/>
                <a:gd name="connsiteX19" fmla="*/ 655320 w 924395"/>
                <a:gd name="connsiteY19" fmla="*/ 815340 h 1676400"/>
                <a:gd name="connsiteX20" fmla="*/ 708660 w 924395"/>
                <a:gd name="connsiteY20" fmla="*/ 731520 h 1676400"/>
                <a:gd name="connsiteX21" fmla="*/ 731520 w 924395"/>
                <a:gd name="connsiteY21" fmla="*/ 693420 h 1676400"/>
                <a:gd name="connsiteX22" fmla="*/ 754380 w 924395"/>
                <a:gd name="connsiteY22" fmla="*/ 640080 h 1676400"/>
                <a:gd name="connsiteX23" fmla="*/ 792480 w 924395"/>
                <a:gd name="connsiteY23" fmla="*/ 571500 h 1676400"/>
                <a:gd name="connsiteX24" fmla="*/ 822960 w 924395"/>
                <a:gd name="connsiteY24" fmla="*/ 495300 h 1676400"/>
                <a:gd name="connsiteX25" fmla="*/ 853440 w 924395"/>
                <a:gd name="connsiteY25" fmla="*/ 426720 h 1676400"/>
                <a:gd name="connsiteX26" fmla="*/ 868680 w 924395"/>
                <a:gd name="connsiteY26" fmla="*/ 373380 h 1676400"/>
                <a:gd name="connsiteX27" fmla="*/ 876300 w 924395"/>
                <a:gd name="connsiteY27" fmla="*/ 335280 h 1676400"/>
                <a:gd name="connsiteX28" fmla="*/ 891540 w 924395"/>
                <a:gd name="connsiteY28" fmla="*/ 304800 h 1676400"/>
                <a:gd name="connsiteX29" fmla="*/ 914400 w 924395"/>
                <a:gd name="connsiteY29" fmla="*/ 213360 h 1676400"/>
                <a:gd name="connsiteX30" fmla="*/ 914400 w 924395"/>
                <a:gd name="connsiteY30" fmla="*/ 0 h 167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24395" h="1676400">
                  <a:moveTo>
                    <a:pt x="0" y="1676400"/>
                  </a:moveTo>
                  <a:cubicBezTo>
                    <a:pt x="12700" y="1671320"/>
                    <a:pt x="25293" y="1665963"/>
                    <a:pt x="38100" y="1661160"/>
                  </a:cubicBezTo>
                  <a:cubicBezTo>
                    <a:pt x="59158" y="1653263"/>
                    <a:pt x="78669" y="1649628"/>
                    <a:pt x="99060" y="1638300"/>
                  </a:cubicBezTo>
                  <a:cubicBezTo>
                    <a:pt x="110162" y="1632132"/>
                    <a:pt x="118770" y="1622171"/>
                    <a:pt x="129540" y="1615440"/>
                  </a:cubicBezTo>
                  <a:cubicBezTo>
                    <a:pt x="151062" y="1601988"/>
                    <a:pt x="160658" y="1599987"/>
                    <a:pt x="182880" y="1592580"/>
                  </a:cubicBezTo>
                  <a:cubicBezTo>
                    <a:pt x="190500" y="1587500"/>
                    <a:pt x="198705" y="1583203"/>
                    <a:pt x="205740" y="1577340"/>
                  </a:cubicBezTo>
                  <a:cubicBezTo>
                    <a:pt x="214019" y="1570441"/>
                    <a:pt x="221587" y="1562662"/>
                    <a:pt x="228600" y="1554480"/>
                  </a:cubicBezTo>
                  <a:cubicBezTo>
                    <a:pt x="274814" y="1500564"/>
                    <a:pt x="291630" y="1484645"/>
                    <a:pt x="320040" y="1432560"/>
                  </a:cubicBezTo>
                  <a:cubicBezTo>
                    <a:pt x="328199" y="1417602"/>
                    <a:pt x="333752" y="1401215"/>
                    <a:pt x="342900" y="1386840"/>
                  </a:cubicBezTo>
                  <a:cubicBezTo>
                    <a:pt x="351632" y="1373119"/>
                    <a:pt x="364648" y="1362461"/>
                    <a:pt x="373380" y="1348740"/>
                  </a:cubicBezTo>
                  <a:cubicBezTo>
                    <a:pt x="382528" y="1334365"/>
                    <a:pt x="387474" y="1317631"/>
                    <a:pt x="396240" y="1303020"/>
                  </a:cubicBezTo>
                  <a:cubicBezTo>
                    <a:pt x="402774" y="1292130"/>
                    <a:pt x="413019" y="1283689"/>
                    <a:pt x="419100" y="1272540"/>
                  </a:cubicBezTo>
                  <a:cubicBezTo>
                    <a:pt x="486875" y="1148285"/>
                    <a:pt x="389705" y="1292357"/>
                    <a:pt x="480060" y="1165860"/>
                  </a:cubicBezTo>
                  <a:cubicBezTo>
                    <a:pt x="497930" y="1112249"/>
                    <a:pt x="474672" y="1178432"/>
                    <a:pt x="502920" y="1112520"/>
                  </a:cubicBezTo>
                  <a:cubicBezTo>
                    <a:pt x="506084" y="1105137"/>
                    <a:pt x="507376" y="1097043"/>
                    <a:pt x="510540" y="1089660"/>
                  </a:cubicBezTo>
                  <a:cubicBezTo>
                    <a:pt x="515015" y="1079219"/>
                    <a:pt x="521411" y="1069665"/>
                    <a:pt x="525780" y="1059180"/>
                  </a:cubicBezTo>
                  <a:cubicBezTo>
                    <a:pt x="548675" y="1004232"/>
                    <a:pt x="541004" y="1008917"/>
                    <a:pt x="563880" y="967740"/>
                  </a:cubicBezTo>
                  <a:cubicBezTo>
                    <a:pt x="614692" y="876278"/>
                    <a:pt x="559488" y="977908"/>
                    <a:pt x="609600" y="899160"/>
                  </a:cubicBezTo>
                  <a:cubicBezTo>
                    <a:pt x="620594" y="881883"/>
                    <a:pt x="630274" y="863798"/>
                    <a:pt x="640080" y="845820"/>
                  </a:cubicBezTo>
                  <a:cubicBezTo>
                    <a:pt x="645519" y="835848"/>
                    <a:pt x="649476" y="825080"/>
                    <a:pt x="655320" y="815340"/>
                  </a:cubicBezTo>
                  <a:cubicBezTo>
                    <a:pt x="672359" y="786942"/>
                    <a:pt x="691108" y="759604"/>
                    <a:pt x="708660" y="731520"/>
                  </a:cubicBezTo>
                  <a:cubicBezTo>
                    <a:pt x="716510" y="718961"/>
                    <a:pt x="725686" y="707033"/>
                    <a:pt x="731520" y="693420"/>
                  </a:cubicBezTo>
                  <a:cubicBezTo>
                    <a:pt x="739140" y="675640"/>
                    <a:pt x="745729" y="657382"/>
                    <a:pt x="754380" y="640080"/>
                  </a:cubicBezTo>
                  <a:cubicBezTo>
                    <a:pt x="783282" y="582276"/>
                    <a:pt x="770465" y="622869"/>
                    <a:pt x="792480" y="571500"/>
                  </a:cubicBezTo>
                  <a:cubicBezTo>
                    <a:pt x="803256" y="546355"/>
                    <a:pt x="812800" y="520700"/>
                    <a:pt x="822960" y="495300"/>
                  </a:cubicBezTo>
                  <a:cubicBezTo>
                    <a:pt x="850164" y="427290"/>
                    <a:pt x="824120" y="470701"/>
                    <a:pt x="853440" y="426720"/>
                  </a:cubicBezTo>
                  <a:cubicBezTo>
                    <a:pt x="858520" y="408940"/>
                    <a:pt x="864195" y="391319"/>
                    <a:pt x="868680" y="373380"/>
                  </a:cubicBezTo>
                  <a:cubicBezTo>
                    <a:pt x="871821" y="360815"/>
                    <a:pt x="872204" y="347567"/>
                    <a:pt x="876300" y="335280"/>
                  </a:cubicBezTo>
                  <a:cubicBezTo>
                    <a:pt x="879892" y="324504"/>
                    <a:pt x="886460" y="314960"/>
                    <a:pt x="891540" y="304800"/>
                  </a:cubicBezTo>
                  <a:cubicBezTo>
                    <a:pt x="901801" y="243234"/>
                    <a:pt x="894274" y="273737"/>
                    <a:pt x="914400" y="213360"/>
                  </a:cubicBezTo>
                  <a:cubicBezTo>
                    <a:pt x="936890" y="145890"/>
                    <a:pt x="914400" y="71120"/>
                    <a:pt x="91440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032760" y="3970020"/>
              <a:ext cx="2560320" cy="1691640"/>
            </a:xfrm>
            <a:custGeom>
              <a:avLst/>
              <a:gdLst>
                <a:gd name="connsiteX0" fmla="*/ 0 w 2560320"/>
                <a:gd name="connsiteY0" fmla="*/ 0 h 1691640"/>
                <a:gd name="connsiteX1" fmla="*/ 68580 w 2560320"/>
                <a:gd name="connsiteY1" fmla="*/ 7620 h 1691640"/>
                <a:gd name="connsiteX2" fmla="*/ 99060 w 2560320"/>
                <a:gd name="connsiteY2" fmla="*/ 22860 h 1691640"/>
                <a:gd name="connsiteX3" fmla="*/ 121920 w 2560320"/>
                <a:gd name="connsiteY3" fmla="*/ 30480 h 1691640"/>
                <a:gd name="connsiteX4" fmla="*/ 160020 w 2560320"/>
                <a:gd name="connsiteY4" fmla="*/ 45720 h 1691640"/>
                <a:gd name="connsiteX5" fmla="*/ 236220 w 2560320"/>
                <a:gd name="connsiteY5" fmla="*/ 60960 h 1691640"/>
                <a:gd name="connsiteX6" fmla="*/ 266700 w 2560320"/>
                <a:gd name="connsiteY6" fmla="*/ 68580 h 1691640"/>
                <a:gd name="connsiteX7" fmla="*/ 320040 w 2560320"/>
                <a:gd name="connsiteY7" fmla="*/ 83820 h 1691640"/>
                <a:gd name="connsiteX8" fmla="*/ 457200 w 2560320"/>
                <a:gd name="connsiteY8" fmla="*/ 106680 h 1691640"/>
                <a:gd name="connsiteX9" fmla="*/ 487680 w 2560320"/>
                <a:gd name="connsiteY9" fmla="*/ 121920 h 1691640"/>
                <a:gd name="connsiteX10" fmla="*/ 525780 w 2560320"/>
                <a:gd name="connsiteY10" fmla="*/ 129540 h 1691640"/>
                <a:gd name="connsiteX11" fmla="*/ 647700 w 2560320"/>
                <a:gd name="connsiteY11" fmla="*/ 152400 h 1691640"/>
                <a:gd name="connsiteX12" fmla="*/ 708660 w 2560320"/>
                <a:gd name="connsiteY12" fmla="*/ 167640 h 1691640"/>
                <a:gd name="connsiteX13" fmla="*/ 762000 w 2560320"/>
                <a:gd name="connsiteY13" fmla="*/ 175260 h 1691640"/>
                <a:gd name="connsiteX14" fmla="*/ 815340 w 2560320"/>
                <a:gd name="connsiteY14" fmla="*/ 190500 h 1691640"/>
                <a:gd name="connsiteX15" fmla="*/ 906780 w 2560320"/>
                <a:gd name="connsiteY15" fmla="*/ 213360 h 1691640"/>
                <a:gd name="connsiteX16" fmla="*/ 952500 w 2560320"/>
                <a:gd name="connsiteY16" fmla="*/ 228600 h 1691640"/>
                <a:gd name="connsiteX17" fmla="*/ 975360 w 2560320"/>
                <a:gd name="connsiteY17" fmla="*/ 236220 h 1691640"/>
                <a:gd name="connsiteX18" fmla="*/ 1051560 w 2560320"/>
                <a:gd name="connsiteY18" fmla="*/ 243840 h 1691640"/>
                <a:gd name="connsiteX19" fmla="*/ 1089660 w 2560320"/>
                <a:gd name="connsiteY19" fmla="*/ 266700 h 1691640"/>
                <a:gd name="connsiteX20" fmla="*/ 1181100 w 2560320"/>
                <a:gd name="connsiteY20" fmla="*/ 297180 h 1691640"/>
                <a:gd name="connsiteX21" fmla="*/ 1257300 w 2560320"/>
                <a:gd name="connsiteY21" fmla="*/ 335280 h 1691640"/>
                <a:gd name="connsiteX22" fmla="*/ 1280160 w 2560320"/>
                <a:gd name="connsiteY22" fmla="*/ 350520 h 1691640"/>
                <a:gd name="connsiteX23" fmla="*/ 1310640 w 2560320"/>
                <a:gd name="connsiteY23" fmla="*/ 373380 h 1691640"/>
                <a:gd name="connsiteX24" fmla="*/ 1341120 w 2560320"/>
                <a:gd name="connsiteY24" fmla="*/ 381000 h 1691640"/>
                <a:gd name="connsiteX25" fmla="*/ 1409700 w 2560320"/>
                <a:gd name="connsiteY25" fmla="*/ 426720 h 1691640"/>
                <a:gd name="connsiteX26" fmla="*/ 1463040 w 2560320"/>
                <a:gd name="connsiteY26" fmla="*/ 457200 h 1691640"/>
                <a:gd name="connsiteX27" fmla="*/ 1539240 w 2560320"/>
                <a:gd name="connsiteY27" fmla="*/ 502920 h 1691640"/>
                <a:gd name="connsiteX28" fmla="*/ 1577340 w 2560320"/>
                <a:gd name="connsiteY28" fmla="*/ 525780 h 1691640"/>
                <a:gd name="connsiteX29" fmla="*/ 1630680 w 2560320"/>
                <a:gd name="connsiteY29" fmla="*/ 548640 h 1691640"/>
                <a:gd name="connsiteX30" fmla="*/ 1699260 w 2560320"/>
                <a:gd name="connsiteY30" fmla="*/ 594360 h 1691640"/>
                <a:gd name="connsiteX31" fmla="*/ 1744980 w 2560320"/>
                <a:gd name="connsiteY31" fmla="*/ 609600 h 1691640"/>
                <a:gd name="connsiteX32" fmla="*/ 1897380 w 2560320"/>
                <a:gd name="connsiteY32" fmla="*/ 701040 h 1691640"/>
                <a:gd name="connsiteX33" fmla="*/ 1943100 w 2560320"/>
                <a:gd name="connsiteY33" fmla="*/ 723900 h 1691640"/>
                <a:gd name="connsiteX34" fmla="*/ 2034540 w 2560320"/>
                <a:gd name="connsiteY34" fmla="*/ 784860 h 1691640"/>
                <a:gd name="connsiteX35" fmla="*/ 2080260 w 2560320"/>
                <a:gd name="connsiteY35" fmla="*/ 822960 h 1691640"/>
                <a:gd name="connsiteX36" fmla="*/ 2118360 w 2560320"/>
                <a:gd name="connsiteY36" fmla="*/ 838200 h 1691640"/>
                <a:gd name="connsiteX37" fmla="*/ 2164080 w 2560320"/>
                <a:gd name="connsiteY37" fmla="*/ 876300 h 1691640"/>
                <a:gd name="connsiteX38" fmla="*/ 2179320 w 2560320"/>
                <a:gd name="connsiteY38" fmla="*/ 899160 h 1691640"/>
                <a:gd name="connsiteX39" fmla="*/ 2225040 w 2560320"/>
                <a:gd name="connsiteY39" fmla="*/ 960120 h 1691640"/>
                <a:gd name="connsiteX40" fmla="*/ 2263140 w 2560320"/>
                <a:gd name="connsiteY40" fmla="*/ 1013460 h 1691640"/>
                <a:gd name="connsiteX41" fmla="*/ 2270760 w 2560320"/>
                <a:gd name="connsiteY41" fmla="*/ 1036320 h 1691640"/>
                <a:gd name="connsiteX42" fmla="*/ 2301240 w 2560320"/>
                <a:gd name="connsiteY42" fmla="*/ 1089660 h 1691640"/>
                <a:gd name="connsiteX43" fmla="*/ 2316480 w 2560320"/>
                <a:gd name="connsiteY43" fmla="*/ 1150620 h 1691640"/>
                <a:gd name="connsiteX44" fmla="*/ 2346960 w 2560320"/>
                <a:gd name="connsiteY44" fmla="*/ 1242060 h 1691640"/>
                <a:gd name="connsiteX45" fmla="*/ 2362200 w 2560320"/>
                <a:gd name="connsiteY45" fmla="*/ 1264920 h 1691640"/>
                <a:gd name="connsiteX46" fmla="*/ 2369820 w 2560320"/>
                <a:gd name="connsiteY46" fmla="*/ 1287780 h 1691640"/>
                <a:gd name="connsiteX47" fmla="*/ 2385060 w 2560320"/>
                <a:gd name="connsiteY47" fmla="*/ 1318260 h 1691640"/>
                <a:gd name="connsiteX48" fmla="*/ 2392680 w 2560320"/>
                <a:gd name="connsiteY48" fmla="*/ 1341120 h 1691640"/>
                <a:gd name="connsiteX49" fmla="*/ 2407920 w 2560320"/>
                <a:gd name="connsiteY49" fmla="*/ 1363980 h 1691640"/>
                <a:gd name="connsiteX50" fmla="*/ 2430780 w 2560320"/>
                <a:gd name="connsiteY50" fmla="*/ 1402080 h 1691640"/>
                <a:gd name="connsiteX51" fmla="*/ 2446020 w 2560320"/>
                <a:gd name="connsiteY51" fmla="*/ 1432560 h 1691640"/>
                <a:gd name="connsiteX52" fmla="*/ 2461260 w 2560320"/>
                <a:gd name="connsiteY52" fmla="*/ 1455420 h 1691640"/>
                <a:gd name="connsiteX53" fmla="*/ 2476500 w 2560320"/>
                <a:gd name="connsiteY53" fmla="*/ 1485900 h 1691640"/>
                <a:gd name="connsiteX54" fmla="*/ 2499360 w 2560320"/>
                <a:gd name="connsiteY54" fmla="*/ 1516380 h 1691640"/>
                <a:gd name="connsiteX55" fmla="*/ 2514600 w 2560320"/>
                <a:gd name="connsiteY55" fmla="*/ 1539240 h 1691640"/>
                <a:gd name="connsiteX56" fmla="*/ 2529840 w 2560320"/>
                <a:gd name="connsiteY56" fmla="*/ 1607820 h 1691640"/>
                <a:gd name="connsiteX57" fmla="*/ 2545080 w 2560320"/>
                <a:gd name="connsiteY57" fmla="*/ 1645920 h 1691640"/>
                <a:gd name="connsiteX58" fmla="*/ 2560320 w 2560320"/>
                <a:gd name="connsiteY58" fmla="*/ 1691640 h 169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560320" h="1691640">
                  <a:moveTo>
                    <a:pt x="0" y="0"/>
                  </a:moveTo>
                  <a:cubicBezTo>
                    <a:pt x="22860" y="2540"/>
                    <a:pt x="46168" y="2448"/>
                    <a:pt x="68580" y="7620"/>
                  </a:cubicBezTo>
                  <a:cubicBezTo>
                    <a:pt x="79648" y="10174"/>
                    <a:pt x="88619" y="18385"/>
                    <a:pt x="99060" y="22860"/>
                  </a:cubicBezTo>
                  <a:cubicBezTo>
                    <a:pt x="106443" y="26024"/>
                    <a:pt x="114399" y="27660"/>
                    <a:pt x="121920" y="30480"/>
                  </a:cubicBezTo>
                  <a:cubicBezTo>
                    <a:pt x="134727" y="35283"/>
                    <a:pt x="147044" y="41395"/>
                    <a:pt x="160020" y="45720"/>
                  </a:cubicBezTo>
                  <a:cubicBezTo>
                    <a:pt x="186569" y="54570"/>
                    <a:pt x="208082" y="55332"/>
                    <a:pt x="236220" y="60960"/>
                  </a:cubicBezTo>
                  <a:cubicBezTo>
                    <a:pt x="246489" y="63014"/>
                    <a:pt x="256596" y="65824"/>
                    <a:pt x="266700" y="68580"/>
                  </a:cubicBezTo>
                  <a:cubicBezTo>
                    <a:pt x="284540" y="73445"/>
                    <a:pt x="301908" y="80194"/>
                    <a:pt x="320040" y="83820"/>
                  </a:cubicBezTo>
                  <a:cubicBezTo>
                    <a:pt x="365491" y="92910"/>
                    <a:pt x="457200" y="106680"/>
                    <a:pt x="457200" y="106680"/>
                  </a:cubicBezTo>
                  <a:cubicBezTo>
                    <a:pt x="467360" y="111760"/>
                    <a:pt x="476904" y="118328"/>
                    <a:pt x="487680" y="121920"/>
                  </a:cubicBezTo>
                  <a:cubicBezTo>
                    <a:pt x="499967" y="126016"/>
                    <a:pt x="513137" y="126730"/>
                    <a:pt x="525780" y="129540"/>
                  </a:cubicBezTo>
                  <a:cubicBezTo>
                    <a:pt x="616467" y="149693"/>
                    <a:pt x="456737" y="120573"/>
                    <a:pt x="647700" y="152400"/>
                  </a:cubicBezTo>
                  <a:cubicBezTo>
                    <a:pt x="677144" y="162215"/>
                    <a:pt x="671879" y="161510"/>
                    <a:pt x="708660" y="167640"/>
                  </a:cubicBezTo>
                  <a:cubicBezTo>
                    <a:pt x="726376" y="170593"/>
                    <a:pt x="744438" y="171497"/>
                    <a:pt x="762000" y="175260"/>
                  </a:cubicBezTo>
                  <a:cubicBezTo>
                    <a:pt x="780081" y="179135"/>
                    <a:pt x="797457" y="185794"/>
                    <a:pt x="815340" y="190500"/>
                  </a:cubicBezTo>
                  <a:cubicBezTo>
                    <a:pt x="845724" y="198496"/>
                    <a:pt x="876974" y="203425"/>
                    <a:pt x="906780" y="213360"/>
                  </a:cubicBezTo>
                  <a:lnTo>
                    <a:pt x="952500" y="228600"/>
                  </a:lnTo>
                  <a:cubicBezTo>
                    <a:pt x="960120" y="231140"/>
                    <a:pt x="967368" y="235421"/>
                    <a:pt x="975360" y="236220"/>
                  </a:cubicBezTo>
                  <a:lnTo>
                    <a:pt x="1051560" y="243840"/>
                  </a:lnTo>
                  <a:cubicBezTo>
                    <a:pt x="1064260" y="251460"/>
                    <a:pt x="1075989" y="261004"/>
                    <a:pt x="1089660" y="266700"/>
                  </a:cubicBezTo>
                  <a:cubicBezTo>
                    <a:pt x="1230675" y="325456"/>
                    <a:pt x="1070706" y="245663"/>
                    <a:pt x="1181100" y="297180"/>
                  </a:cubicBezTo>
                  <a:cubicBezTo>
                    <a:pt x="1206834" y="309189"/>
                    <a:pt x="1231900" y="322580"/>
                    <a:pt x="1257300" y="335280"/>
                  </a:cubicBezTo>
                  <a:cubicBezTo>
                    <a:pt x="1265491" y="339376"/>
                    <a:pt x="1272708" y="345197"/>
                    <a:pt x="1280160" y="350520"/>
                  </a:cubicBezTo>
                  <a:cubicBezTo>
                    <a:pt x="1290494" y="357902"/>
                    <a:pt x="1299281" y="367700"/>
                    <a:pt x="1310640" y="373380"/>
                  </a:cubicBezTo>
                  <a:cubicBezTo>
                    <a:pt x="1320007" y="378064"/>
                    <a:pt x="1330960" y="378460"/>
                    <a:pt x="1341120" y="381000"/>
                  </a:cubicBezTo>
                  <a:cubicBezTo>
                    <a:pt x="1417055" y="437952"/>
                    <a:pt x="1321518" y="367932"/>
                    <a:pt x="1409700" y="426720"/>
                  </a:cubicBezTo>
                  <a:cubicBezTo>
                    <a:pt x="1455832" y="457475"/>
                    <a:pt x="1422296" y="443619"/>
                    <a:pt x="1463040" y="457200"/>
                  </a:cubicBezTo>
                  <a:cubicBezTo>
                    <a:pt x="1516605" y="497374"/>
                    <a:pt x="1469477" y="464867"/>
                    <a:pt x="1539240" y="502920"/>
                  </a:cubicBezTo>
                  <a:cubicBezTo>
                    <a:pt x="1552242" y="510012"/>
                    <a:pt x="1564093" y="519156"/>
                    <a:pt x="1577340" y="525780"/>
                  </a:cubicBezTo>
                  <a:cubicBezTo>
                    <a:pt x="1594642" y="534431"/>
                    <a:pt x="1613698" y="539377"/>
                    <a:pt x="1630680" y="548640"/>
                  </a:cubicBezTo>
                  <a:cubicBezTo>
                    <a:pt x="1701034" y="587015"/>
                    <a:pt x="1617587" y="557236"/>
                    <a:pt x="1699260" y="594360"/>
                  </a:cubicBezTo>
                  <a:cubicBezTo>
                    <a:pt x="1713884" y="601007"/>
                    <a:pt x="1731205" y="601335"/>
                    <a:pt x="1744980" y="609600"/>
                  </a:cubicBezTo>
                  <a:lnTo>
                    <a:pt x="1897380" y="701040"/>
                  </a:lnTo>
                  <a:cubicBezTo>
                    <a:pt x="1911991" y="709806"/>
                    <a:pt x="1928561" y="715015"/>
                    <a:pt x="1943100" y="723900"/>
                  </a:cubicBezTo>
                  <a:cubicBezTo>
                    <a:pt x="1974358" y="743002"/>
                    <a:pt x="2006398" y="761409"/>
                    <a:pt x="2034540" y="784860"/>
                  </a:cubicBezTo>
                  <a:cubicBezTo>
                    <a:pt x="2049780" y="797560"/>
                    <a:pt x="2063523" y="812309"/>
                    <a:pt x="2080260" y="822960"/>
                  </a:cubicBezTo>
                  <a:cubicBezTo>
                    <a:pt x="2091800" y="830304"/>
                    <a:pt x="2105660" y="833120"/>
                    <a:pt x="2118360" y="838200"/>
                  </a:cubicBezTo>
                  <a:cubicBezTo>
                    <a:pt x="2133600" y="850900"/>
                    <a:pt x="2150052" y="862272"/>
                    <a:pt x="2164080" y="876300"/>
                  </a:cubicBezTo>
                  <a:cubicBezTo>
                    <a:pt x="2170556" y="882776"/>
                    <a:pt x="2173933" y="891754"/>
                    <a:pt x="2179320" y="899160"/>
                  </a:cubicBezTo>
                  <a:cubicBezTo>
                    <a:pt x="2194260" y="919702"/>
                    <a:pt x="2210951" y="938986"/>
                    <a:pt x="2225040" y="960120"/>
                  </a:cubicBezTo>
                  <a:cubicBezTo>
                    <a:pt x="2247325" y="993547"/>
                    <a:pt x="2234785" y="975654"/>
                    <a:pt x="2263140" y="1013460"/>
                  </a:cubicBezTo>
                  <a:cubicBezTo>
                    <a:pt x="2265680" y="1021080"/>
                    <a:pt x="2267168" y="1029136"/>
                    <a:pt x="2270760" y="1036320"/>
                  </a:cubicBezTo>
                  <a:cubicBezTo>
                    <a:pt x="2309024" y="1112847"/>
                    <a:pt x="2261163" y="996146"/>
                    <a:pt x="2301240" y="1089660"/>
                  </a:cubicBezTo>
                  <a:cubicBezTo>
                    <a:pt x="2313593" y="1118484"/>
                    <a:pt x="2306257" y="1114840"/>
                    <a:pt x="2316480" y="1150620"/>
                  </a:cubicBezTo>
                  <a:lnTo>
                    <a:pt x="2346960" y="1242060"/>
                  </a:lnTo>
                  <a:cubicBezTo>
                    <a:pt x="2349856" y="1250748"/>
                    <a:pt x="2358104" y="1256729"/>
                    <a:pt x="2362200" y="1264920"/>
                  </a:cubicBezTo>
                  <a:cubicBezTo>
                    <a:pt x="2365792" y="1272104"/>
                    <a:pt x="2366656" y="1280397"/>
                    <a:pt x="2369820" y="1287780"/>
                  </a:cubicBezTo>
                  <a:cubicBezTo>
                    <a:pt x="2374295" y="1298221"/>
                    <a:pt x="2380585" y="1307819"/>
                    <a:pt x="2385060" y="1318260"/>
                  </a:cubicBezTo>
                  <a:cubicBezTo>
                    <a:pt x="2388224" y="1325643"/>
                    <a:pt x="2389088" y="1333936"/>
                    <a:pt x="2392680" y="1341120"/>
                  </a:cubicBezTo>
                  <a:cubicBezTo>
                    <a:pt x="2396776" y="1349311"/>
                    <a:pt x="2403066" y="1356214"/>
                    <a:pt x="2407920" y="1363980"/>
                  </a:cubicBezTo>
                  <a:cubicBezTo>
                    <a:pt x="2415770" y="1376539"/>
                    <a:pt x="2423587" y="1389133"/>
                    <a:pt x="2430780" y="1402080"/>
                  </a:cubicBezTo>
                  <a:cubicBezTo>
                    <a:pt x="2436297" y="1412010"/>
                    <a:pt x="2440384" y="1422697"/>
                    <a:pt x="2446020" y="1432560"/>
                  </a:cubicBezTo>
                  <a:cubicBezTo>
                    <a:pt x="2450564" y="1440511"/>
                    <a:pt x="2456716" y="1447469"/>
                    <a:pt x="2461260" y="1455420"/>
                  </a:cubicBezTo>
                  <a:cubicBezTo>
                    <a:pt x="2466896" y="1465283"/>
                    <a:pt x="2470480" y="1476267"/>
                    <a:pt x="2476500" y="1485900"/>
                  </a:cubicBezTo>
                  <a:cubicBezTo>
                    <a:pt x="2483231" y="1496670"/>
                    <a:pt x="2491978" y="1506046"/>
                    <a:pt x="2499360" y="1516380"/>
                  </a:cubicBezTo>
                  <a:cubicBezTo>
                    <a:pt x="2504683" y="1523832"/>
                    <a:pt x="2509520" y="1531620"/>
                    <a:pt x="2514600" y="1539240"/>
                  </a:cubicBezTo>
                  <a:cubicBezTo>
                    <a:pt x="2517620" y="1554339"/>
                    <a:pt x="2524459" y="1591678"/>
                    <a:pt x="2529840" y="1607820"/>
                  </a:cubicBezTo>
                  <a:cubicBezTo>
                    <a:pt x="2534165" y="1620796"/>
                    <a:pt x="2540755" y="1632944"/>
                    <a:pt x="2545080" y="1645920"/>
                  </a:cubicBezTo>
                  <a:cubicBezTo>
                    <a:pt x="2563075" y="1699905"/>
                    <a:pt x="2543137" y="1657274"/>
                    <a:pt x="2560320" y="16916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475156" y="2026920"/>
              <a:ext cx="1896944" cy="1295400"/>
            </a:xfrm>
            <a:custGeom>
              <a:avLst/>
              <a:gdLst>
                <a:gd name="connsiteX0" fmla="*/ 0 w 1896944"/>
                <a:gd name="connsiteY0" fmla="*/ 1158240 h 1295400"/>
                <a:gd name="connsiteX1" fmla="*/ 182880 w 1896944"/>
                <a:gd name="connsiteY1" fmla="*/ 1173480 h 1295400"/>
                <a:gd name="connsiteX2" fmla="*/ 236220 w 1896944"/>
                <a:gd name="connsiteY2" fmla="*/ 1188720 h 1295400"/>
                <a:gd name="connsiteX3" fmla="*/ 297180 w 1896944"/>
                <a:gd name="connsiteY3" fmla="*/ 1196340 h 1295400"/>
                <a:gd name="connsiteX4" fmla="*/ 350520 w 1896944"/>
                <a:gd name="connsiteY4" fmla="*/ 1211580 h 1295400"/>
                <a:gd name="connsiteX5" fmla="*/ 411480 w 1896944"/>
                <a:gd name="connsiteY5" fmla="*/ 1219200 h 1295400"/>
                <a:gd name="connsiteX6" fmla="*/ 472440 w 1896944"/>
                <a:gd name="connsiteY6" fmla="*/ 1234440 h 1295400"/>
                <a:gd name="connsiteX7" fmla="*/ 548640 w 1896944"/>
                <a:gd name="connsiteY7" fmla="*/ 1249680 h 1295400"/>
                <a:gd name="connsiteX8" fmla="*/ 601980 w 1896944"/>
                <a:gd name="connsiteY8" fmla="*/ 1264920 h 1295400"/>
                <a:gd name="connsiteX9" fmla="*/ 655320 w 1896944"/>
                <a:gd name="connsiteY9" fmla="*/ 1272540 h 1295400"/>
                <a:gd name="connsiteX10" fmla="*/ 800100 w 1896944"/>
                <a:gd name="connsiteY10" fmla="*/ 1295400 h 1295400"/>
                <a:gd name="connsiteX11" fmla="*/ 1036320 w 1896944"/>
                <a:gd name="connsiteY11" fmla="*/ 1287780 h 1295400"/>
                <a:gd name="connsiteX12" fmla="*/ 1082040 w 1896944"/>
                <a:gd name="connsiteY12" fmla="*/ 1272540 h 1295400"/>
                <a:gd name="connsiteX13" fmla="*/ 1120140 w 1896944"/>
                <a:gd name="connsiteY13" fmla="*/ 1264920 h 1295400"/>
                <a:gd name="connsiteX14" fmla="*/ 1226820 w 1896944"/>
                <a:gd name="connsiteY14" fmla="*/ 1249680 h 1295400"/>
                <a:gd name="connsiteX15" fmla="*/ 1287780 w 1896944"/>
                <a:gd name="connsiteY15" fmla="*/ 1234440 h 1295400"/>
                <a:gd name="connsiteX16" fmla="*/ 1325880 w 1896944"/>
                <a:gd name="connsiteY16" fmla="*/ 1226820 h 1295400"/>
                <a:gd name="connsiteX17" fmla="*/ 1356360 w 1896944"/>
                <a:gd name="connsiteY17" fmla="*/ 1219200 h 1295400"/>
                <a:gd name="connsiteX18" fmla="*/ 1379220 w 1896944"/>
                <a:gd name="connsiteY18" fmla="*/ 1203960 h 1295400"/>
                <a:gd name="connsiteX19" fmla="*/ 1402080 w 1896944"/>
                <a:gd name="connsiteY19" fmla="*/ 1196340 h 1295400"/>
                <a:gd name="connsiteX20" fmla="*/ 1485900 w 1896944"/>
                <a:gd name="connsiteY20" fmla="*/ 1143000 h 1295400"/>
                <a:gd name="connsiteX21" fmla="*/ 1531620 w 1896944"/>
                <a:gd name="connsiteY21" fmla="*/ 1112520 h 1295400"/>
                <a:gd name="connsiteX22" fmla="*/ 1562100 w 1896944"/>
                <a:gd name="connsiteY22" fmla="*/ 1097280 h 1295400"/>
                <a:gd name="connsiteX23" fmla="*/ 1584960 w 1896944"/>
                <a:gd name="connsiteY23" fmla="*/ 1082040 h 1295400"/>
                <a:gd name="connsiteX24" fmla="*/ 1638300 w 1896944"/>
                <a:gd name="connsiteY24" fmla="*/ 1036320 h 1295400"/>
                <a:gd name="connsiteX25" fmla="*/ 1684020 w 1896944"/>
                <a:gd name="connsiteY25" fmla="*/ 952500 h 1295400"/>
                <a:gd name="connsiteX26" fmla="*/ 1714500 w 1896944"/>
                <a:gd name="connsiteY26" fmla="*/ 906780 h 1295400"/>
                <a:gd name="connsiteX27" fmla="*/ 1737360 w 1896944"/>
                <a:gd name="connsiteY27" fmla="*/ 876300 h 1295400"/>
                <a:gd name="connsiteX28" fmla="*/ 1760220 w 1896944"/>
                <a:gd name="connsiteY28" fmla="*/ 815340 h 1295400"/>
                <a:gd name="connsiteX29" fmla="*/ 1790700 w 1896944"/>
                <a:gd name="connsiteY29" fmla="*/ 754380 h 1295400"/>
                <a:gd name="connsiteX30" fmla="*/ 1813560 w 1896944"/>
                <a:gd name="connsiteY30" fmla="*/ 701040 h 1295400"/>
                <a:gd name="connsiteX31" fmla="*/ 1821180 w 1896944"/>
                <a:gd name="connsiteY31" fmla="*/ 678180 h 1295400"/>
                <a:gd name="connsiteX32" fmla="*/ 1836420 w 1896944"/>
                <a:gd name="connsiteY32" fmla="*/ 647700 h 1295400"/>
                <a:gd name="connsiteX33" fmla="*/ 1844040 w 1896944"/>
                <a:gd name="connsiteY33" fmla="*/ 617220 h 1295400"/>
                <a:gd name="connsiteX34" fmla="*/ 1866900 w 1896944"/>
                <a:gd name="connsiteY34" fmla="*/ 563880 h 1295400"/>
                <a:gd name="connsiteX35" fmla="*/ 1874520 w 1896944"/>
                <a:gd name="connsiteY35" fmla="*/ 525780 h 1295400"/>
                <a:gd name="connsiteX36" fmla="*/ 1889760 w 1896944"/>
                <a:gd name="connsiteY36" fmla="*/ 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896944" h="1295400">
                  <a:moveTo>
                    <a:pt x="0" y="1158240"/>
                  </a:moveTo>
                  <a:cubicBezTo>
                    <a:pt x="50555" y="1161610"/>
                    <a:pt x="128570" y="1165125"/>
                    <a:pt x="182880" y="1173480"/>
                  </a:cubicBezTo>
                  <a:cubicBezTo>
                    <a:pt x="321207" y="1194761"/>
                    <a:pt x="126687" y="1168805"/>
                    <a:pt x="236220" y="1188720"/>
                  </a:cubicBezTo>
                  <a:cubicBezTo>
                    <a:pt x="256368" y="1192383"/>
                    <a:pt x="276860" y="1193800"/>
                    <a:pt x="297180" y="1196340"/>
                  </a:cubicBezTo>
                  <a:cubicBezTo>
                    <a:pt x="315298" y="1202379"/>
                    <a:pt x="331384" y="1208391"/>
                    <a:pt x="350520" y="1211580"/>
                  </a:cubicBezTo>
                  <a:cubicBezTo>
                    <a:pt x="370720" y="1214947"/>
                    <a:pt x="391353" y="1215426"/>
                    <a:pt x="411480" y="1219200"/>
                  </a:cubicBezTo>
                  <a:cubicBezTo>
                    <a:pt x="432067" y="1223060"/>
                    <a:pt x="452120" y="1229360"/>
                    <a:pt x="472440" y="1234440"/>
                  </a:cubicBezTo>
                  <a:cubicBezTo>
                    <a:pt x="497570" y="1240722"/>
                    <a:pt x="524066" y="1241489"/>
                    <a:pt x="548640" y="1249680"/>
                  </a:cubicBezTo>
                  <a:cubicBezTo>
                    <a:pt x="568226" y="1256209"/>
                    <a:pt x="580930" y="1261093"/>
                    <a:pt x="601980" y="1264920"/>
                  </a:cubicBezTo>
                  <a:cubicBezTo>
                    <a:pt x="619651" y="1268133"/>
                    <a:pt x="637633" y="1269419"/>
                    <a:pt x="655320" y="1272540"/>
                  </a:cubicBezTo>
                  <a:cubicBezTo>
                    <a:pt x="789625" y="1296241"/>
                    <a:pt x="674207" y="1281412"/>
                    <a:pt x="800100" y="1295400"/>
                  </a:cubicBezTo>
                  <a:cubicBezTo>
                    <a:pt x="878840" y="1292860"/>
                    <a:pt x="957797" y="1294147"/>
                    <a:pt x="1036320" y="1287780"/>
                  </a:cubicBezTo>
                  <a:cubicBezTo>
                    <a:pt x="1052332" y="1286482"/>
                    <a:pt x="1066800" y="1277620"/>
                    <a:pt x="1082040" y="1272540"/>
                  </a:cubicBezTo>
                  <a:cubicBezTo>
                    <a:pt x="1094327" y="1268444"/>
                    <a:pt x="1107347" y="1266940"/>
                    <a:pt x="1120140" y="1264920"/>
                  </a:cubicBezTo>
                  <a:cubicBezTo>
                    <a:pt x="1155621" y="1259318"/>
                    <a:pt x="1191339" y="1255282"/>
                    <a:pt x="1226820" y="1249680"/>
                  </a:cubicBezTo>
                  <a:cubicBezTo>
                    <a:pt x="1303054" y="1237643"/>
                    <a:pt x="1233868" y="1247918"/>
                    <a:pt x="1287780" y="1234440"/>
                  </a:cubicBezTo>
                  <a:cubicBezTo>
                    <a:pt x="1300345" y="1231299"/>
                    <a:pt x="1313237" y="1229630"/>
                    <a:pt x="1325880" y="1226820"/>
                  </a:cubicBezTo>
                  <a:cubicBezTo>
                    <a:pt x="1336103" y="1224548"/>
                    <a:pt x="1346200" y="1221740"/>
                    <a:pt x="1356360" y="1219200"/>
                  </a:cubicBezTo>
                  <a:cubicBezTo>
                    <a:pt x="1363980" y="1214120"/>
                    <a:pt x="1371029" y="1208056"/>
                    <a:pt x="1379220" y="1203960"/>
                  </a:cubicBezTo>
                  <a:cubicBezTo>
                    <a:pt x="1386404" y="1200368"/>
                    <a:pt x="1395304" y="1200652"/>
                    <a:pt x="1402080" y="1196340"/>
                  </a:cubicBezTo>
                  <a:cubicBezTo>
                    <a:pt x="1494735" y="1137377"/>
                    <a:pt x="1430952" y="1161316"/>
                    <a:pt x="1485900" y="1143000"/>
                  </a:cubicBezTo>
                  <a:lnTo>
                    <a:pt x="1531620" y="1112520"/>
                  </a:lnTo>
                  <a:cubicBezTo>
                    <a:pt x="1541071" y="1106219"/>
                    <a:pt x="1552237" y="1102916"/>
                    <a:pt x="1562100" y="1097280"/>
                  </a:cubicBezTo>
                  <a:cubicBezTo>
                    <a:pt x="1570051" y="1092736"/>
                    <a:pt x="1577508" y="1087363"/>
                    <a:pt x="1584960" y="1082040"/>
                  </a:cubicBezTo>
                  <a:cubicBezTo>
                    <a:pt x="1605735" y="1067201"/>
                    <a:pt x="1622010" y="1055868"/>
                    <a:pt x="1638300" y="1036320"/>
                  </a:cubicBezTo>
                  <a:cubicBezTo>
                    <a:pt x="1661530" y="1008444"/>
                    <a:pt x="1660886" y="987202"/>
                    <a:pt x="1684020" y="952500"/>
                  </a:cubicBezTo>
                  <a:lnTo>
                    <a:pt x="1714500" y="906780"/>
                  </a:lnTo>
                  <a:cubicBezTo>
                    <a:pt x="1721545" y="896213"/>
                    <a:pt x="1731192" y="887402"/>
                    <a:pt x="1737360" y="876300"/>
                  </a:cubicBezTo>
                  <a:cubicBezTo>
                    <a:pt x="1764377" y="827669"/>
                    <a:pt x="1743110" y="852981"/>
                    <a:pt x="1760220" y="815340"/>
                  </a:cubicBezTo>
                  <a:cubicBezTo>
                    <a:pt x="1769621" y="794658"/>
                    <a:pt x="1783516" y="775933"/>
                    <a:pt x="1790700" y="754380"/>
                  </a:cubicBezTo>
                  <a:cubicBezTo>
                    <a:pt x="1808570" y="700769"/>
                    <a:pt x="1785312" y="766952"/>
                    <a:pt x="1813560" y="701040"/>
                  </a:cubicBezTo>
                  <a:cubicBezTo>
                    <a:pt x="1816724" y="693657"/>
                    <a:pt x="1818016" y="685563"/>
                    <a:pt x="1821180" y="678180"/>
                  </a:cubicBezTo>
                  <a:cubicBezTo>
                    <a:pt x="1825655" y="667739"/>
                    <a:pt x="1832432" y="658336"/>
                    <a:pt x="1836420" y="647700"/>
                  </a:cubicBezTo>
                  <a:cubicBezTo>
                    <a:pt x="1840097" y="637894"/>
                    <a:pt x="1841163" y="627290"/>
                    <a:pt x="1844040" y="617220"/>
                  </a:cubicBezTo>
                  <a:cubicBezTo>
                    <a:pt x="1851515" y="591058"/>
                    <a:pt x="1853353" y="590973"/>
                    <a:pt x="1866900" y="563880"/>
                  </a:cubicBezTo>
                  <a:cubicBezTo>
                    <a:pt x="1869440" y="551180"/>
                    <a:pt x="1872269" y="538534"/>
                    <a:pt x="1874520" y="525780"/>
                  </a:cubicBezTo>
                  <a:cubicBezTo>
                    <a:pt x="1913562" y="304544"/>
                    <a:pt x="1889760" y="404266"/>
                    <a:pt x="188976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594853" y="3139440"/>
              <a:ext cx="434347" cy="1363980"/>
            </a:xfrm>
            <a:custGeom>
              <a:avLst/>
              <a:gdLst>
                <a:gd name="connsiteX0" fmla="*/ 434347 w 434347"/>
                <a:gd name="connsiteY0" fmla="*/ 0 h 1363980"/>
                <a:gd name="connsiteX1" fmla="*/ 411487 w 434347"/>
                <a:gd name="connsiteY1" fmla="*/ 45720 h 1363980"/>
                <a:gd name="connsiteX2" fmla="*/ 381007 w 434347"/>
                <a:gd name="connsiteY2" fmla="*/ 106680 h 1363980"/>
                <a:gd name="connsiteX3" fmla="*/ 358147 w 434347"/>
                <a:gd name="connsiteY3" fmla="*/ 167640 h 1363980"/>
                <a:gd name="connsiteX4" fmla="*/ 350527 w 434347"/>
                <a:gd name="connsiteY4" fmla="*/ 198120 h 1363980"/>
                <a:gd name="connsiteX5" fmla="*/ 335287 w 434347"/>
                <a:gd name="connsiteY5" fmla="*/ 228600 h 1363980"/>
                <a:gd name="connsiteX6" fmla="*/ 327667 w 434347"/>
                <a:gd name="connsiteY6" fmla="*/ 259080 h 1363980"/>
                <a:gd name="connsiteX7" fmla="*/ 297187 w 434347"/>
                <a:gd name="connsiteY7" fmla="*/ 342900 h 1363980"/>
                <a:gd name="connsiteX8" fmla="*/ 274327 w 434347"/>
                <a:gd name="connsiteY8" fmla="*/ 381000 h 1363980"/>
                <a:gd name="connsiteX9" fmla="*/ 251467 w 434347"/>
                <a:gd name="connsiteY9" fmla="*/ 457200 h 1363980"/>
                <a:gd name="connsiteX10" fmla="*/ 220987 w 434347"/>
                <a:gd name="connsiteY10" fmla="*/ 518160 h 1363980"/>
                <a:gd name="connsiteX11" fmla="*/ 190507 w 434347"/>
                <a:gd name="connsiteY11" fmla="*/ 601980 h 1363980"/>
                <a:gd name="connsiteX12" fmla="*/ 175267 w 434347"/>
                <a:gd name="connsiteY12" fmla="*/ 670560 h 1363980"/>
                <a:gd name="connsiteX13" fmla="*/ 152407 w 434347"/>
                <a:gd name="connsiteY13" fmla="*/ 754380 h 1363980"/>
                <a:gd name="connsiteX14" fmla="*/ 144787 w 434347"/>
                <a:gd name="connsiteY14" fmla="*/ 845820 h 1363980"/>
                <a:gd name="connsiteX15" fmla="*/ 121927 w 434347"/>
                <a:gd name="connsiteY15" fmla="*/ 914400 h 1363980"/>
                <a:gd name="connsiteX16" fmla="*/ 114307 w 434347"/>
                <a:gd name="connsiteY16" fmla="*/ 952500 h 1363980"/>
                <a:gd name="connsiteX17" fmla="*/ 83827 w 434347"/>
                <a:gd name="connsiteY17" fmla="*/ 1043940 h 1363980"/>
                <a:gd name="connsiteX18" fmla="*/ 76207 w 434347"/>
                <a:gd name="connsiteY18" fmla="*/ 1066800 h 1363980"/>
                <a:gd name="connsiteX19" fmla="*/ 68587 w 434347"/>
                <a:gd name="connsiteY19" fmla="*/ 1097280 h 1363980"/>
                <a:gd name="connsiteX20" fmla="*/ 53347 w 434347"/>
                <a:gd name="connsiteY20" fmla="*/ 1127760 h 1363980"/>
                <a:gd name="connsiteX21" fmla="*/ 22867 w 434347"/>
                <a:gd name="connsiteY21" fmla="*/ 1203960 h 1363980"/>
                <a:gd name="connsiteX22" fmla="*/ 15247 w 434347"/>
                <a:gd name="connsiteY22" fmla="*/ 1257300 h 1363980"/>
                <a:gd name="connsiteX23" fmla="*/ 7 w 434347"/>
                <a:gd name="connsiteY23" fmla="*/ 1363980 h 136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34347" h="1363980">
                  <a:moveTo>
                    <a:pt x="434347" y="0"/>
                  </a:moveTo>
                  <a:cubicBezTo>
                    <a:pt x="426727" y="15240"/>
                    <a:pt x="418538" y="30208"/>
                    <a:pt x="411487" y="45720"/>
                  </a:cubicBezTo>
                  <a:cubicBezTo>
                    <a:pt x="384857" y="104307"/>
                    <a:pt x="409183" y="64415"/>
                    <a:pt x="381007" y="106680"/>
                  </a:cubicBezTo>
                  <a:cubicBezTo>
                    <a:pt x="361448" y="184917"/>
                    <a:pt x="388032" y="87946"/>
                    <a:pt x="358147" y="167640"/>
                  </a:cubicBezTo>
                  <a:cubicBezTo>
                    <a:pt x="354470" y="177446"/>
                    <a:pt x="354204" y="188314"/>
                    <a:pt x="350527" y="198120"/>
                  </a:cubicBezTo>
                  <a:cubicBezTo>
                    <a:pt x="346539" y="208756"/>
                    <a:pt x="339275" y="217964"/>
                    <a:pt x="335287" y="228600"/>
                  </a:cubicBezTo>
                  <a:cubicBezTo>
                    <a:pt x="331610" y="238406"/>
                    <a:pt x="330544" y="249010"/>
                    <a:pt x="327667" y="259080"/>
                  </a:cubicBezTo>
                  <a:cubicBezTo>
                    <a:pt x="322180" y="278286"/>
                    <a:pt x="298563" y="339918"/>
                    <a:pt x="297187" y="342900"/>
                  </a:cubicBezTo>
                  <a:cubicBezTo>
                    <a:pt x="290980" y="356347"/>
                    <a:pt x="281947" y="368300"/>
                    <a:pt x="274327" y="381000"/>
                  </a:cubicBezTo>
                  <a:cubicBezTo>
                    <a:pt x="267649" y="407714"/>
                    <a:pt x="262598" y="431228"/>
                    <a:pt x="251467" y="457200"/>
                  </a:cubicBezTo>
                  <a:cubicBezTo>
                    <a:pt x="242518" y="478082"/>
                    <a:pt x="227228" y="496316"/>
                    <a:pt x="220987" y="518160"/>
                  </a:cubicBezTo>
                  <a:cubicBezTo>
                    <a:pt x="202626" y="582422"/>
                    <a:pt x="214017" y="554961"/>
                    <a:pt x="190507" y="601980"/>
                  </a:cubicBezTo>
                  <a:cubicBezTo>
                    <a:pt x="174694" y="696861"/>
                    <a:pt x="191346" y="611604"/>
                    <a:pt x="175267" y="670560"/>
                  </a:cubicBezTo>
                  <a:cubicBezTo>
                    <a:pt x="149485" y="765095"/>
                    <a:pt x="169946" y="701762"/>
                    <a:pt x="152407" y="754380"/>
                  </a:cubicBezTo>
                  <a:cubicBezTo>
                    <a:pt x="149867" y="784860"/>
                    <a:pt x="149815" y="815651"/>
                    <a:pt x="144787" y="845820"/>
                  </a:cubicBezTo>
                  <a:lnTo>
                    <a:pt x="121927" y="914400"/>
                  </a:lnTo>
                  <a:cubicBezTo>
                    <a:pt x="117831" y="926687"/>
                    <a:pt x="117865" y="940047"/>
                    <a:pt x="114307" y="952500"/>
                  </a:cubicBezTo>
                  <a:lnTo>
                    <a:pt x="83827" y="1043940"/>
                  </a:lnTo>
                  <a:cubicBezTo>
                    <a:pt x="81287" y="1051560"/>
                    <a:pt x="78155" y="1059008"/>
                    <a:pt x="76207" y="1066800"/>
                  </a:cubicBezTo>
                  <a:cubicBezTo>
                    <a:pt x="73667" y="1076960"/>
                    <a:pt x="72264" y="1087474"/>
                    <a:pt x="68587" y="1097280"/>
                  </a:cubicBezTo>
                  <a:cubicBezTo>
                    <a:pt x="64599" y="1107916"/>
                    <a:pt x="57566" y="1117213"/>
                    <a:pt x="53347" y="1127760"/>
                  </a:cubicBezTo>
                  <a:cubicBezTo>
                    <a:pt x="15683" y="1221921"/>
                    <a:pt x="58608" y="1132479"/>
                    <a:pt x="22867" y="1203960"/>
                  </a:cubicBezTo>
                  <a:cubicBezTo>
                    <a:pt x="20327" y="1221740"/>
                    <a:pt x="18048" y="1239559"/>
                    <a:pt x="15247" y="1257300"/>
                  </a:cubicBezTo>
                  <a:cubicBezTo>
                    <a:pt x="-828" y="1359109"/>
                    <a:pt x="7" y="1316959"/>
                    <a:pt x="7" y="13639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743700" y="3679941"/>
              <a:ext cx="2087880" cy="1981719"/>
            </a:xfrm>
            <a:custGeom>
              <a:avLst/>
              <a:gdLst>
                <a:gd name="connsiteX0" fmla="*/ 358140 w 2087880"/>
                <a:gd name="connsiteY0" fmla="*/ 1981719 h 1981719"/>
                <a:gd name="connsiteX1" fmla="*/ 365760 w 2087880"/>
                <a:gd name="connsiteY1" fmla="*/ 1798839 h 1981719"/>
                <a:gd name="connsiteX2" fmla="*/ 373380 w 2087880"/>
                <a:gd name="connsiteY2" fmla="*/ 1760739 h 1981719"/>
                <a:gd name="connsiteX3" fmla="*/ 365760 w 2087880"/>
                <a:gd name="connsiteY3" fmla="*/ 1631199 h 1981719"/>
                <a:gd name="connsiteX4" fmla="*/ 350520 w 2087880"/>
                <a:gd name="connsiteY4" fmla="*/ 1509279 h 1981719"/>
                <a:gd name="connsiteX5" fmla="*/ 342900 w 2087880"/>
                <a:gd name="connsiteY5" fmla="*/ 1440699 h 1981719"/>
                <a:gd name="connsiteX6" fmla="*/ 327660 w 2087880"/>
                <a:gd name="connsiteY6" fmla="*/ 1372119 h 1981719"/>
                <a:gd name="connsiteX7" fmla="*/ 320040 w 2087880"/>
                <a:gd name="connsiteY7" fmla="*/ 1326399 h 1981719"/>
                <a:gd name="connsiteX8" fmla="*/ 312420 w 2087880"/>
                <a:gd name="connsiteY8" fmla="*/ 1295919 h 1981719"/>
                <a:gd name="connsiteX9" fmla="*/ 304800 w 2087880"/>
                <a:gd name="connsiteY9" fmla="*/ 1273059 h 1981719"/>
                <a:gd name="connsiteX10" fmla="*/ 297180 w 2087880"/>
                <a:gd name="connsiteY10" fmla="*/ 1227339 h 1981719"/>
                <a:gd name="connsiteX11" fmla="*/ 289560 w 2087880"/>
                <a:gd name="connsiteY11" fmla="*/ 1196859 h 1981719"/>
                <a:gd name="connsiteX12" fmla="*/ 274320 w 2087880"/>
                <a:gd name="connsiteY12" fmla="*/ 1113039 h 1981719"/>
                <a:gd name="connsiteX13" fmla="*/ 243840 w 2087880"/>
                <a:gd name="connsiteY13" fmla="*/ 1036839 h 1981719"/>
                <a:gd name="connsiteX14" fmla="*/ 236220 w 2087880"/>
                <a:gd name="connsiteY14" fmla="*/ 1013979 h 1981719"/>
                <a:gd name="connsiteX15" fmla="*/ 220980 w 2087880"/>
                <a:gd name="connsiteY15" fmla="*/ 983499 h 1981719"/>
                <a:gd name="connsiteX16" fmla="*/ 205740 w 2087880"/>
                <a:gd name="connsiteY16" fmla="*/ 937779 h 1981719"/>
                <a:gd name="connsiteX17" fmla="*/ 190500 w 2087880"/>
                <a:gd name="connsiteY17" fmla="*/ 892059 h 1981719"/>
                <a:gd name="connsiteX18" fmla="*/ 175260 w 2087880"/>
                <a:gd name="connsiteY18" fmla="*/ 869199 h 1981719"/>
                <a:gd name="connsiteX19" fmla="*/ 152400 w 2087880"/>
                <a:gd name="connsiteY19" fmla="*/ 792999 h 1981719"/>
                <a:gd name="connsiteX20" fmla="*/ 137160 w 2087880"/>
                <a:gd name="connsiteY20" fmla="*/ 762519 h 1981719"/>
                <a:gd name="connsiteX21" fmla="*/ 129540 w 2087880"/>
                <a:gd name="connsiteY21" fmla="*/ 739659 h 1981719"/>
                <a:gd name="connsiteX22" fmla="*/ 114300 w 2087880"/>
                <a:gd name="connsiteY22" fmla="*/ 709179 h 1981719"/>
                <a:gd name="connsiteX23" fmla="*/ 106680 w 2087880"/>
                <a:gd name="connsiteY23" fmla="*/ 686319 h 1981719"/>
                <a:gd name="connsiteX24" fmla="*/ 91440 w 2087880"/>
                <a:gd name="connsiteY24" fmla="*/ 655839 h 1981719"/>
                <a:gd name="connsiteX25" fmla="*/ 76200 w 2087880"/>
                <a:gd name="connsiteY25" fmla="*/ 594879 h 1981719"/>
                <a:gd name="connsiteX26" fmla="*/ 68580 w 2087880"/>
                <a:gd name="connsiteY26" fmla="*/ 564399 h 1981719"/>
                <a:gd name="connsiteX27" fmla="*/ 53340 w 2087880"/>
                <a:gd name="connsiteY27" fmla="*/ 495819 h 1981719"/>
                <a:gd name="connsiteX28" fmla="*/ 45720 w 2087880"/>
                <a:gd name="connsiteY28" fmla="*/ 472959 h 1981719"/>
                <a:gd name="connsiteX29" fmla="*/ 38100 w 2087880"/>
                <a:gd name="connsiteY29" fmla="*/ 404379 h 1981719"/>
                <a:gd name="connsiteX30" fmla="*/ 30480 w 2087880"/>
                <a:gd name="connsiteY30" fmla="*/ 381519 h 1981719"/>
                <a:gd name="connsiteX31" fmla="*/ 22860 w 2087880"/>
                <a:gd name="connsiteY31" fmla="*/ 335799 h 1981719"/>
                <a:gd name="connsiteX32" fmla="*/ 7620 w 2087880"/>
                <a:gd name="connsiteY32" fmla="*/ 267219 h 1981719"/>
                <a:gd name="connsiteX33" fmla="*/ 0 w 2087880"/>
                <a:gd name="connsiteY33" fmla="*/ 244359 h 1981719"/>
                <a:gd name="connsiteX34" fmla="*/ 15240 w 2087880"/>
                <a:gd name="connsiteY34" fmla="*/ 137679 h 1981719"/>
                <a:gd name="connsiteX35" fmla="*/ 60960 w 2087880"/>
                <a:gd name="connsiteY35" fmla="*/ 107199 h 1981719"/>
                <a:gd name="connsiteX36" fmla="*/ 114300 w 2087880"/>
                <a:gd name="connsiteY36" fmla="*/ 114819 h 1981719"/>
                <a:gd name="connsiteX37" fmla="*/ 137160 w 2087880"/>
                <a:gd name="connsiteY37" fmla="*/ 122439 h 1981719"/>
                <a:gd name="connsiteX38" fmla="*/ 167640 w 2087880"/>
                <a:gd name="connsiteY38" fmla="*/ 130059 h 1981719"/>
                <a:gd name="connsiteX39" fmla="*/ 220980 w 2087880"/>
                <a:gd name="connsiteY39" fmla="*/ 145299 h 1981719"/>
                <a:gd name="connsiteX40" fmla="*/ 274320 w 2087880"/>
                <a:gd name="connsiteY40" fmla="*/ 175779 h 1981719"/>
                <a:gd name="connsiteX41" fmla="*/ 304800 w 2087880"/>
                <a:gd name="connsiteY41" fmla="*/ 183399 h 1981719"/>
                <a:gd name="connsiteX42" fmla="*/ 342900 w 2087880"/>
                <a:gd name="connsiteY42" fmla="*/ 198639 h 1981719"/>
                <a:gd name="connsiteX43" fmla="*/ 373380 w 2087880"/>
                <a:gd name="connsiteY43" fmla="*/ 206259 h 1981719"/>
                <a:gd name="connsiteX44" fmla="*/ 396240 w 2087880"/>
                <a:gd name="connsiteY44" fmla="*/ 213879 h 1981719"/>
                <a:gd name="connsiteX45" fmla="*/ 1097280 w 2087880"/>
                <a:gd name="connsiteY45" fmla="*/ 206259 h 1981719"/>
                <a:gd name="connsiteX46" fmla="*/ 1165860 w 2087880"/>
                <a:gd name="connsiteY46" fmla="*/ 191019 h 1981719"/>
                <a:gd name="connsiteX47" fmla="*/ 1234440 w 2087880"/>
                <a:gd name="connsiteY47" fmla="*/ 183399 h 1981719"/>
                <a:gd name="connsiteX48" fmla="*/ 1348740 w 2087880"/>
                <a:gd name="connsiteY48" fmla="*/ 160539 h 1981719"/>
                <a:gd name="connsiteX49" fmla="*/ 1417320 w 2087880"/>
                <a:gd name="connsiteY49" fmla="*/ 145299 h 1981719"/>
                <a:gd name="connsiteX50" fmla="*/ 1447800 w 2087880"/>
                <a:gd name="connsiteY50" fmla="*/ 137679 h 1981719"/>
                <a:gd name="connsiteX51" fmla="*/ 1485900 w 2087880"/>
                <a:gd name="connsiteY51" fmla="*/ 130059 h 1981719"/>
                <a:gd name="connsiteX52" fmla="*/ 1516380 w 2087880"/>
                <a:gd name="connsiteY52" fmla="*/ 122439 h 1981719"/>
                <a:gd name="connsiteX53" fmla="*/ 1592580 w 2087880"/>
                <a:gd name="connsiteY53" fmla="*/ 107199 h 1981719"/>
                <a:gd name="connsiteX54" fmla="*/ 1668780 w 2087880"/>
                <a:gd name="connsiteY54" fmla="*/ 84339 h 1981719"/>
                <a:gd name="connsiteX55" fmla="*/ 1699260 w 2087880"/>
                <a:gd name="connsiteY55" fmla="*/ 76719 h 1981719"/>
                <a:gd name="connsiteX56" fmla="*/ 1722120 w 2087880"/>
                <a:gd name="connsiteY56" fmla="*/ 61479 h 1981719"/>
                <a:gd name="connsiteX57" fmla="*/ 1752600 w 2087880"/>
                <a:gd name="connsiteY57" fmla="*/ 53859 h 1981719"/>
                <a:gd name="connsiteX58" fmla="*/ 1828800 w 2087880"/>
                <a:gd name="connsiteY58" fmla="*/ 38619 h 1981719"/>
                <a:gd name="connsiteX59" fmla="*/ 1912620 w 2087880"/>
                <a:gd name="connsiteY59" fmla="*/ 23379 h 1981719"/>
                <a:gd name="connsiteX60" fmla="*/ 2042160 w 2087880"/>
                <a:gd name="connsiteY60" fmla="*/ 519 h 1981719"/>
                <a:gd name="connsiteX61" fmla="*/ 2087880 w 2087880"/>
                <a:gd name="connsiteY61" fmla="*/ 519 h 1981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087880" h="1981719">
                  <a:moveTo>
                    <a:pt x="358140" y="1981719"/>
                  </a:moveTo>
                  <a:cubicBezTo>
                    <a:pt x="360680" y="1920759"/>
                    <a:pt x="361562" y="1859707"/>
                    <a:pt x="365760" y="1798839"/>
                  </a:cubicBezTo>
                  <a:cubicBezTo>
                    <a:pt x="366651" y="1785918"/>
                    <a:pt x="373380" y="1773691"/>
                    <a:pt x="373380" y="1760739"/>
                  </a:cubicBezTo>
                  <a:cubicBezTo>
                    <a:pt x="373380" y="1717484"/>
                    <a:pt x="368736" y="1674351"/>
                    <a:pt x="365760" y="1631199"/>
                  </a:cubicBezTo>
                  <a:cubicBezTo>
                    <a:pt x="359292" y="1537408"/>
                    <a:pt x="364866" y="1566663"/>
                    <a:pt x="350520" y="1509279"/>
                  </a:cubicBezTo>
                  <a:cubicBezTo>
                    <a:pt x="347980" y="1486419"/>
                    <a:pt x="346153" y="1463469"/>
                    <a:pt x="342900" y="1440699"/>
                  </a:cubicBezTo>
                  <a:cubicBezTo>
                    <a:pt x="336246" y="1394120"/>
                    <a:pt x="335979" y="1413716"/>
                    <a:pt x="327660" y="1372119"/>
                  </a:cubicBezTo>
                  <a:cubicBezTo>
                    <a:pt x="324630" y="1356969"/>
                    <a:pt x="323070" y="1341549"/>
                    <a:pt x="320040" y="1326399"/>
                  </a:cubicBezTo>
                  <a:cubicBezTo>
                    <a:pt x="317986" y="1316130"/>
                    <a:pt x="315297" y="1305989"/>
                    <a:pt x="312420" y="1295919"/>
                  </a:cubicBezTo>
                  <a:cubicBezTo>
                    <a:pt x="310213" y="1288196"/>
                    <a:pt x="306542" y="1280900"/>
                    <a:pt x="304800" y="1273059"/>
                  </a:cubicBezTo>
                  <a:cubicBezTo>
                    <a:pt x="301448" y="1257977"/>
                    <a:pt x="300210" y="1242489"/>
                    <a:pt x="297180" y="1227339"/>
                  </a:cubicBezTo>
                  <a:cubicBezTo>
                    <a:pt x="295126" y="1217070"/>
                    <a:pt x="291433" y="1207163"/>
                    <a:pt x="289560" y="1196859"/>
                  </a:cubicBezTo>
                  <a:cubicBezTo>
                    <a:pt x="280478" y="1146907"/>
                    <a:pt x="286285" y="1152922"/>
                    <a:pt x="274320" y="1113039"/>
                  </a:cubicBezTo>
                  <a:cubicBezTo>
                    <a:pt x="251194" y="1035954"/>
                    <a:pt x="269300" y="1096246"/>
                    <a:pt x="243840" y="1036839"/>
                  </a:cubicBezTo>
                  <a:cubicBezTo>
                    <a:pt x="240676" y="1029456"/>
                    <a:pt x="239384" y="1021362"/>
                    <a:pt x="236220" y="1013979"/>
                  </a:cubicBezTo>
                  <a:cubicBezTo>
                    <a:pt x="231745" y="1003538"/>
                    <a:pt x="225199" y="994046"/>
                    <a:pt x="220980" y="983499"/>
                  </a:cubicBezTo>
                  <a:cubicBezTo>
                    <a:pt x="215014" y="968584"/>
                    <a:pt x="210820" y="953019"/>
                    <a:pt x="205740" y="937779"/>
                  </a:cubicBezTo>
                  <a:lnTo>
                    <a:pt x="190500" y="892059"/>
                  </a:lnTo>
                  <a:cubicBezTo>
                    <a:pt x="187604" y="883371"/>
                    <a:pt x="180340" y="876819"/>
                    <a:pt x="175260" y="869199"/>
                  </a:cubicBezTo>
                  <a:cubicBezTo>
                    <a:pt x="163744" y="823134"/>
                    <a:pt x="170952" y="848654"/>
                    <a:pt x="152400" y="792999"/>
                  </a:cubicBezTo>
                  <a:cubicBezTo>
                    <a:pt x="148808" y="782223"/>
                    <a:pt x="141635" y="772960"/>
                    <a:pt x="137160" y="762519"/>
                  </a:cubicBezTo>
                  <a:cubicBezTo>
                    <a:pt x="133996" y="755136"/>
                    <a:pt x="132704" y="747042"/>
                    <a:pt x="129540" y="739659"/>
                  </a:cubicBezTo>
                  <a:cubicBezTo>
                    <a:pt x="125065" y="729218"/>
                    <a:pt x="118775" y="719620"/>
                    <a:pt x="114300" y="709179"/>
                  </a:cubicBezTo>
                  <a:cubicBezTo>
                    <a:pt x="111136" y="701796"/>
                    <a:pt x="109844" y="693702"/>
                    <a:pt x="106680" y="686319"/>
                  </a:cubicBezTo>
                  <a:cubicBezTo>
                    <a:pt x="102205" y="675878"/>
                    <a:pt x="95032" y="666615"/>
                    <a:pt x="91440" y="655839"/>
                  </a:cubicBezTo>
                  <a:cubicBezTo>
                    <a:pt x="84816" y="635968"/>
                    <a:pt x="81280" y="615199"/>
                    <a:pt x="76200" y="594879"/>
                  </a:cubicBezTo>
                  <a:lnTo>
                    <a:pt x="68580" y="564399"/>
                  </a:lnTo>
                  <a:cubicBezTo>
                    <a:pt x="52867" y="501546"/>
                    <a:pt x="68985" y="550576"/>
                    <a:pt x="53340" y="495819"/>
                  </a:cubicBezTo>
                  <a:cubicBezTo>
                    <a:pt x="51133" y="488096"/>
                    <a:pt x="48260" y="480579"/>
                    <a:pt x="45720" y="472959"/>
                  </a:cubicBezTo>
                  <a:cubicBezTo>
                    <a:pt x="43180" y="450099"/>
                    <a:pt x="41881" y="427067"/>
                    <a:pt x="38100" y="404379"/>
                  </a:cubicBezTo>
                  <a:cubicBezTo>
                    <a:pt x="36780" y="396456"/>
                    <a:pt x="32222" y="389360"/>
                    <a:pt x="30480" y="381519"/>
                  </a:cubicBezTo>
                  <a:cubicBezTo>
                    <a:pt x="27128" y="366437"/>
                    <a:pt x="25624" y="351000"/>
                    <a:pt x="22860" y="335799"/>
                  </a:cubicBezTo>
                  <a:cubicBezTo>
                    <a:pt x="18932" y="314193"/>
                    <a:pt x="13735" y="288623"/>
                    <a:pt x="7620" y="267219"/>
                  </a:cubicBezTo>
                  <a:cubicBezTo>
                    <a:pt x="5413" y="259496"/>
                    <a:pt x="2540" y="251979"/>
                    <a:pt x="0" y="244359"/>
                  </a:cubicBezTo>
                  <a:cubicBezTo>
                    <a:pt x="5080" y="208799"/>
                    <a:pt x="651" y="170504"/>
                    <a:pt x="15240" y="137679"/>
                  </a:cubicBezTo>
                  <a:cubicBezTo>
                    <a:pt x="22679" y="120941"/>
                    <a:pt x="60960" y="107199"/>
                    <a:pt x="60960" y="107199"/>
                  </a:cubicBezTo>
                  <a:cubicBezTo>
                    <a:pt x="78740" y="109739"/>
                    <a:pt x="96688" y="111297"/>
                    <a:pt x="114300" y="114819"/>
                  </a:cubicBezTo>
                  <a:cubicBezTo>
                    <a:pt x="122176" y="116394"/>
                    <a:pt x="129437" y="120232"/>
                    <a:pt x="137160" y="122439"/>
                  </a:cubicBezTo>
                  <a:cubicBezTo>
                    <a:pt x="147230" y="125316"/>
                    <a:pt x="157570" y="127182"/>
                    <a:pt x="167640" y="130059"/>
                  </a:cubicBezTo>
                  <a:cubicBezTo>
                    <a:pt x="244162" y="151923"/>
                    <a:pt x="125695" y="121478"/>
                    <a:pt x="220980" y="145299"/>
                  </a:cubicBezTo>
                  <a:cubicBezTo>
                    <a:pt x="239930" y="157932"/>
                    <a:pt x="252222" y="167492"/>
                    <a:pt x="274320" y="175779"/>
                  </a:cubicBezTo>
                  <a:cubicBezTo>
                    <a:pt x="284126" y="179456"/>
                    <a:pt x="294865" y="180087"/>
                    <a:pt x="304800" y="183399"/>
                  </a:cubicBezTo>
                  <a:cubicBezTo>
                    <a:pt x="317776" y="187724"/>
                    <a:pt x="329924" y="194314"/>
                    <a:pt x="342900" y="198639"/>
                  </a:cubicBezTo>
                  <a:cubicBezTo>
                    <a:pt x="352835" y="201951"/>
                    <a:pt x="363310" y="203382"/>
                    <a:pt x="373380" y="206259"/>
                  </a:cubicBezTo>
                  <a:cubicBezTo>
                    <a:pt x="381103" y="208466"/>
                    <a:pt x="388620" y="211339"/>
                    <a:pt x="396240" y="213879"/>
                  </a:cubicBezTo>
                  <a:lnTo>
                    <a:pt x="1097280" y="206259"/>
                  </a:lnTo>
                  <a:cubicBezTo>
                    <a:pt x="1118943" y="205812"/>
                    <a:pt x="1144410" y="194319"/>
                    <a:pt x="1165860" y="191019"/>
                  </a:cubicBezTo>
                  <a:cubicBezTo>
                    <a:pt x="1188593" y="187522"/>
                    <a:pt x="1211580" y="185939"/>
                    <a:pt x="1234440" y="183399"/>
                  </a:cubicBezTo>
                  <a:cubicBezTo>
                    <a:pt x="1301980" y="160886"/>
                    <a:pt x="1264194" y="169933"/>
                    <a:pt x="1348740" y="160539"/>
                  </a:cubicBezTo>
                  <a:cubicBezTo>
                    <a:pt x="1423074" y="141955"/>
                    <a:pt x="1330255" y="164647"/>
                    <a:pt x="1417320" y="145299"/>
                  </a:cubicBezTo>
                  <a:cubicBezTo>
                    <a:pt x="1427543" y="143027"/>
                    <a:pt x="1437577" y="139951"/>
                    <a:pt x="1447800" y="137679"/>
                  </a:cubicBezTo>
                  <a:cubicBezTo>
                    <a:pt x="1460443" y="134869"/>
                    <a:pt x="1473257" y="132869"/>
                    <a:pt x="1485900" y="130059"/>
                  </a:cubicBezTo>
                  <a:cubicBezTo>
                    <a:pt x="1496123" y="127787"/>
                    <a:pt x="1506140" y="124633"/>
                    <a:pt x="1516380" y="122439"/>
                  </a:cubicBezTo>
                  <a:cubicBezTo>
                    <a:pt x="1541708" y="117012"/>
                    <a:pt x="1567180" y="112279"/>
                    <a:pt x="1592580" y="107199"/>
                  </a:cubicBezTo>
                  <a:cubicBezTo>
                    <a:pt x="1627707" y="100174"/>
                    <a:pt x="1629903" y="96002"/>
                    <a:pt x="1668780" y="84339"/>
                  </a:cubicBezTo>
                  <a:cubicBezTo>
                    <a:pt x="1678811" y="81330"/>
                    <a:pt x="1689100" y="79259"/>
                    <a:pt x="1699260" y="76719"/>
                  </a:cubicBezTo>
                  <a:cubicBezTo>
                    <a:pt x="1706880" y="71639"/>
                    <a:pt x="1713702" y="65087"/>
                    <a:pt x="1722120" y="61479"/>
                  </a:cubicBezTo>
                  <a:cubicBezTo>
                    <a:pt x="1731746" y="57354"/>
                    <a:pt x="1742360" y="56053"/>
                    <a:pt x="1752600" y="53859"/>
                  </a:cubicBezTo>
                  <a:cubicBezTo>
                    <a:pt x="1777928" y="48432"/>
                    <a:pt x="1803400" y="43699"/>
                    <a:pt x="1828800" y="38619"/>
                  </a:cubicBezTo>
                  <a:cubicBezTo>
                    <a:pt x="1963775" y="11624"/>
                    <a:pt x="1756633" y="52627"/>
                    <a:pt x="1912620" y="23379"/>
                  </a:cubicBezTo>
                  <a:cubicBezTo>
                    <a:pt x="1949115" y="16536"/>
                    <a:pt x="2002919" y="3538"/>
                    <a:pt x="2042160" y="519"/>
                  </a:cubicBezTo>
                  <a:cubicBezTo>
                    <a:pt x="2057355" y="-650"/>
                    <a:pt x="2072640" y="519"/>
                    <a:pt x="2087880" y="51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117080" y="2499260"/>
              <a:ext cx="1714500" cy="1386940"/>
            </a:xfrm>
            <a:custGeom>
              <a:avLst/>
              <a:gdLst>
                <a:gd name="connsiteX0" fmla="*/ 137160 w 1714500"/>
                <a:gd name="connsiteY0" fmla="*/ 1386940 h 1386940"/>
                <a:gd name="connsiteX1" fmla="*/ 99060 w 1714500"/>
                <a:gd name="connsiteY1" fmla="*/ 1287880 h 1386940"/>
                <a:gd name="connsiteX2" fmla="*/ 91440 w 1714500"/>
                <a:gd name="connsiteY2" fmla="*/ 1089760 h 1386940"/>
                <a:gd name="connsiteX3" fmla="*/ 76200 w 1714500"/>
                <a:gd name="connsiteY3" fmla="*/ 1044040 h 1386940"/>
                <a:gd name="connsiteX4" fmla="*/ 68580 w 1714500"/>
                <a:gd name="connsiteY4" fmla="*/ 967840 h 1386940"/>
                <a:gd name="connsiteX5" fmla="*/ 60960 w 1714500"/>
                <a:gd name="connsiteY5" fmla="*/ 937360 h 1386940"/>
                <a:gd name="connsiteX6" fmla="*/ 53340 w 1714500"/>
                <a:gd name="connsiteY6" fmla="*/ 899260 h 1386940"/>
                <a:gd name="connsiteX7" fmla="*/ 45720 w 1714500"/>
                <a:gd name="connsiteY7" fmla="*/ 830680 h 1386940"/>
                <a:gd name="connsiteX8" fmla="*/ 30480 w 1714500"/>
                <a:gd name="connsiteY8" fmla="*/ 769720 h 1386940"/>
                <a:gd name="connsiteX9" fmla="*/ 22860 w 1714500"/>
                <a:gd name="connsiteY9" fmla="*/ 647800 h 1386940"/>
                <a:gd name="connsiteX10" fmla="*/ 15240 w 1714500"/>
                <a:gd name="connsiteY10" fmla="*/ 594460 h 1386940"/>
                <a:gd name="connsiteX11" fmla="*/ 0 w 1714500"/>
                <a:gd name="connsiteY11" fmla="*/ 518260 h 1386940"/>
                <a:gd name="connsiteX12" fmla="*/ 7620 w 1714500"/>
                <a:gd name="connsiteY12" fmla="*/ 396340 h 1386940"/>
                <a:gd name="connsiteX13" fmla="*/ 30480 w 1714500"/>
                <a:gd name="connsiteY13" fmla="*/ 343000 h 1386940"/>
                <a:gd name="connsiteX14" fmla="*/ 53340 w 1714500"/>
                <a:gd name="connsiteY14" fmla="*/ 320140 h 1386940"/>
                <a:gd name="connsiteX15" fmla="*/ 91440 w 1714500"/>
                <a:gd name="connsiteY15" fmla="*/ 274420 h 1386940"/>
                <a:gd name="connsiteX16" fmla="*/ 144780 w 1714500"/>
                <a:gd name="connsiteY16" fmla="*/ 243940 h 1386940"/>
                <a:gd name="connsiteX17" fmla="*/ 167640 w 1714500"/>
                <a:gd name="connsiteY17" fmla="*/ 228700 h 1386940"/>
                <a:gd name="connsiteX18" fmla="*/ 213360 w 1714500"/>
                <a:gd name="connsiteY18" fmla="*/ 213460 h 1386940"/>
                <a:gd name="connsiteX19" fmla="*/ 281940 w 1714500"/>
                <a:gd name="connsiteY19" fmla="*/ 182980 h 1386940"/>
                <a:gd name="connsiteX20" fmla="*/ 320040 w 1714500"/>
                <a:gd name="connsiteY20" fmla="*/ 160120 h 1386940"/>
                <a:gd name="connsiteX21" fmla="*/ 350520 w 1714500"/>
                <a:gd name="connsiteY21" fmla="*/ 152500 h 1386940"/>
                <a:gd name="connsiteX22" fmla="*/ 403860 w 1714500"/>
                <a:gd name="connsiteY22" fmla="*/ 137260 h 1386940"/>
                <a:gd name="connsiteX23" fmla="*/ 441960 w 1714500"/>
                <a:gd name="connsiteY23" fmla="*/ 129640 h 1386940"/>
                <a:gd name="connsiteX24" fmla="*/ 472440 w 1714500"/>
                <a:gd name="connsiteY24" fmla="*/ 122020 h 1386940"/>
                <a:gd name="connsiteX25" fmla="*/ 541020 w 1714500"/>
                <a:gd name="connsiteY25" fmla="*/ 106780 h 1386940"/>
                <a:gd name="connsiteX26" fmla="*/ 586740 w 1714500"/>
                <a:gd name="connsiteY26" fmla="*/ 91540 h 1386940"/>
                <a:gd name="connsiteX27" fmla="*/ 914400 w 1714500"/>
                <a:gd name="connsiteY27" fmla="*/ 30580 h 1386940"/>
                <a:gd name="connsiteX28" fmla="*/ 967740 w 1714500"/>
                <a:gd name="connsiteY28" fmla="*/ 22960 h 1386940"/>
                <a:gd name="connsiteX29" fmla="*/ 1524000 w 1714500"/>
                <a:gd name="connsiteY29" fmla="*/ 15340 h 1386940"/>
                <a:gd name="connsiteX30" fmla="*/ 1554480 w 1714500"/>
                <a:gd name="connsiteY30" fmla="*/ 7720 h 1386940"/>
                <a:gd name="connsiteX31" fmla="*/ 1714500 w 1714500"/>
                <a:gd name="connsiteY31" fmla="*/ 100 h 1386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714500" h="1386940">
                  <a:moveTo>
                    <a:pt x="137160" y="1386940"/>
                  </a:moveTo>
                  <a:cubicBezTo>
                    <a:pt x="103697" y="1303282"/>
                    <a:pt x="115331" y="1336693"/>
                    <a:pt x="99060" y="1287880"/>
                  </a:cubicBezTo>
                  <a:cubicBezTo>
                    <a:pt x="96520" y="1221840"/>
                    <a:pt x="97609" y="1155560"/>
                    <a:pt x="91440" y="1089760"/>
                  </a:cubicBezTo>
                  <a:cubicBezTo>
                    <a:pt x="89941" y="1073766"/>
                    <a:pt x="76200" y="1044040"/>
                    <a:pt x="76200" y="1044040"/>
                  </a:cubicBezTo>
                  <a:cubicBezTo>
                    <a:pt x="73660" y="1018640"/>
                    <a:pt x="72190" y="993110"/>
                    <a:pt x="68580" y="967840"/>
                  </a:cubicBezTo>
                  <a:cubicBezTo>
                    <a:pt x="67099" y="957473"/>
                    <a:pt x="63232" y="947583"/>
                    <a:pt x="60960" y="937360"/>
                  </a:cubicBezTo>
                  <a:cubicBezTo>
                    <a:pt x="58150" y="924717"/>
                    <a:pt x="55172" y="912081"/>
                    <a:pt x="53340" y="899260"/>
                  </a:cubicBezTo>
                  <a:cubicBezTo>
                    <a:pt x="50087" y="876490"/>
                    <a:pt x="48973" y="853450"/>
                    <a:pt x="45720" y="830680"/>
                  </a:cubicBezTo>
                  <a:cubicBezTo>
                    <a:pt x="41122" y="798497"/>
                    <a:pt x="39344" y="796313"/>
                    <a:pt x="30480" y="769720"/>
                  </a:cubicBezTo>
                  <a:cubicBezTo>
                    <a:pt x="27940" y="729080"/>
                    <a:pt x="26387" y="688366"/>
                    <a:pt x="22860" y="647800"/>
                  </a:cubicBezTo>
                  <a:cubicBezTo>
                    <a:pt x="21304" y="629907"/>
                    <a:pt x="17971" y="612212"/>
                    <a:pt x="15240" y="594460"/>
                  </a:cubicBezTo>
                  <a:cubicBezTo>
                    <a:pt x="7767" y="545883"/>
                    <a:pt x="10101" y="558663"/>
                    <a:pt x="0" y="518260"/>
                  </a:cubicBezTo>
                  <a:cubicBezTo>
                    <a:pt x="2540" y="477620"/>
                    <a:pt x="3357" y="436836"/>
                    <a:pt x="7620" y="396340"/>
                  </a:cubicBezTo>
                  <a:cubicBezTo>
                    <a:pt x="8848" y="384671"/>
                    <a:pt x="25767" y="349598"/>
                    <a:pt x="30480" y="343000"/>
                  </a:cubicBezTo>
                  <a:cubicBezTo>
                    <a:pt x="36744" y="334231"/>
                    <a:pt x="46441" y="328419"/>
                    <a:pt x="53340" y="320140"/>
                  </a:cubicBezTo>
                  <a:cubicBezTo>
                    <a:pt x="80585" y="287446"/>
                    <a:pt x="55011" y="304777"/>
                    <a:pt x="91440" y="274420"/>
                  </a:cubicBezTo>
                  <a:cubicBezTo>
                    <a:pt x="111693" y="257543"/>
                    <a:pt x="121066" y="257491"/>
                    <a:pt x="144780" y="243940"/>
                  </a:cubicBezTo>
                  <a:cubicBezTo>
                    <a:pt x="152731" y="239396"/>
                    <a:pt x="159271" y="232419"/>
                    <a:pt x="167640" y="228700"/>
                  </a:cubicBezTo>
                  <a:cubicBezTo>
                    <a:pt x="182320" y="222176"/>
                    <a:pt x="213360" y="213460"/>
                    <a:pt x="213360" y="213460"/>
                  </a:cubicBezTo>
                  <a:cubicBezTo>
                    <a:pt x="267311" y="177493"/>
                    <a:pt x="196441" y="221843"/>
                    <a:pt x="281940" y="182980"/>
                  </a:cubicBezTo>
                  <a:cubicBezTo>
                    <a:pt x="295423" y="176851"/>
                    <a:pt x="306506" y="166135"/>
                    <a:pt x="320040" y="160120"/>
                  </a:cubicBezTo>
                  <a:cubicBezTo>
                    <a:pt x="329610" y="155867"/>
                    <a:pt x="340416" y="155256"/>
                    <a:pt x="350520" y="152500"/>
                  </a:cubicBezTo>
                  <a:cubicBezTo>
                    <a:pt x="368360" y="147635"/>
                    <a:pt x="385921" y="141745"/>
                    <a:pt x="403860" y="137260"/>
                  </a:cubicBezTo>
                  <a:cubicBezTo>
                    <a:pt x="416425" y="134119"/>
                    <a:pt x="429317" y="132450"/>
                    <a:pt x="441960" y="129640"/>
                  </a:cubicBezTo>
                  <a:cubicBezTo>
                    <a:pt x="452183" y="127368"/>
                    <a:pt x="462236" y="124375"/>
                    <a:pt x="472440" y="122020"/>
                  </a:cubicBezTo>
                  <a:cubicBezTo>
                    <a:pt x="495258" y="116754"/>
                    <a:pt x="518393" y="112814"/>
                    <a:pt x="541020" y="106780"/>
                  </a:cubicBezTo>
                  <a:cubicBezTo>
                    <a:pt x="556542" y="102641"/>
                    <a:pt x="571067" y="95066"/>
                    <a:pt x="586740" y="91540"/>
                  </a:cubicBezTo>
                  <a:cubicBezTo>
                    <a:pt x="897682" y="21578"/>
                    <a:pt x="750536" y="51063"/>
                    <a:pt x="914400" y="30580"/>
                  </a:cubicBezTo>
                  <a:cubicBezTo>
                    <a:pt x="932222" y="28352"/>
                    <a:pt x="949785" y="23409"/>
                    <a:pt x="967740" y="22960"/>
                  </a:cubicBezTo>
                  <a:cubicBezTo>
                    <a:pt x="1153119" y="18326"/>
                    <a:pt x="1338580" y="17880"/>
                    <a:pt x="1524000" y="15340"/>
                  </a:cubicBezTo>
                  <a:cubicBezTo>
                    <a:pt x="1534160" y="12800"/>
                    <a:pt x="1544079" y="8944"/>
                    <a:pt x="1554480" y="7720"/>
                  </a:cubicBezTo>
                  <a:cubicBezTo>
                    <a:pt x="1632497" y="-1458"/>
                    <a:pt x="1645765" y="100"/>
                    <a:pt x="1714500" y="1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372100" y="2407706"/>
              <a:ext cx="1752600" cy="617434"/>
            </a:xfrm>
            <a:custGeom>
              <a:avLst/>
              <a:gdLst>
                <a:gd name="connsiteX0" fmla="*/ 1752600 w 1752600"/>
                <a:gd name="connsiteY0" fmla="*/ 617434 h 617434"/>
                <a:gd name="connsiteX1" fmla="*/ 1699260 w 1752600"/>
                <a:gd name="connsiteY1" fmla="*/ 609814 h 617434"/>
                <a:gd name="connsiteX2" fmla="*/ 1653540 w 1752600"/>
                <a:gd name="connsiteY2" fmla="*/ 586954 h 617434"/>
                <a:gd name="connsiteX3" fmla="*/ 1577340 w 1752600"/>
                <a:gd name="connsiteY3" fmla="*/ 579334 h 617434"/>
                <a:gd name="connsiteX4" fmla="*/ 1508760 w 1752600"/>
                <a:gd name="connsiteY4" fmla="*/ 564094 h 617434"/>
                <a:gd name="connsiteX5" fmla="*/ 1440180 w 1752600"/>
                <a:gd name="connsiteY5" fmla="*/ 548854 h 617434"/>
                <a:gd name="connsiteX6" fmla="*/ 1386840 w 1752600"/>
                <a:gd name="connsiteY6" fmla="*/ 533614 h 617434"/>
                <a:gd name="connsiteX7" fmla="*/ 1333500 w 1752600"/>
                <a:gd name="connsiteY7" fmla="*/ 525994 h 617434"/>
                <a:gd name="connsiteX8" fmla="*/ 1303020 w 1752600"/>
                <a:gd name="connsiteY8" fmla="*/ 518374 h 617434"/>
                <a:gd name="connsiteX9" fmla="*/ 1242060 w 1752600"/>
                <a:gd name="connsiteY9" fmla="*/ 503134 h 617434"/>
                <a:gd name="connsiteX10" fmla="*/ 1219200 w 1752600"/>
                <a:gd name="connsiteY10" fmla="*/ 487894 h 617434"/>
                <a:gd name="connsiteX11" fmla="*/ 1143000 w 1752600"/>
                <a:gd name="connsiteY11" fmla="*/ 465034 h 617434"/>
                <a:gd name="connsiteX12" fmla="*/ 1112520 w 1752600"/>
                <a:gd name="connsiteY12" fmla="*/ 449794 h 617434"/>
                <a:gd name="connsiteX13" fmla="*/ 1074420 w 1752600"/>
                <a:gd name="connsiteY13" fmla="*/ 434554 h 617434"/>
                <a:gd name="connsiteX14" fmla="*/ 1051560 w 1752600"/>
                <a:gd name="connsiteY14" fmla="*/ 419314 h 617434"/>
                <a:gd name="connsiteX15" fmla="*/ 982980 w 1752600"/>
                <a:gd name="connsiteY15" fmla="*/ 396454 h 617434"/>
                <a:gd name="connsiteX16" fmla="*/ 960120 w 1752600"/>
                <a:gd name="connsiteY16" fmla="*/ 388834 h 617434"/>
                <a:gd name="connsiteX17" fmla="*/ 929640 w 1752600"/>
                <a:gd name="connsiteY17" fmla="*/ 373594 h 617434"/>
                <a:gd name="connsiteX18" fmla="*/ 906780 w 1752600"/>
                <a:gd name="connsiteY18" fmla="*/ 358354 h 617434"/>
                <a:gd name="connsiteX19" fmla="*/ 883920 w 1752600"/>
                <a:gd name="connsiteY19" fmla="*/ 350734 h 617434"/>
                <a:gd name="connsiteX20" fmla="*/ 754380 w 1752600"/>
                <a:gd name="connsiteY20" fmla="*/ 289774 h 617434"/>
                <a:gd name="connsiteX21" fmla="*/ 723900 w 1752600"/>
                <a:gd name="connsiteY21" fmla="*/ 274534 h 617434"/>
                <a:gd name="connsiteX22" fmla="*/ 678180 w 1752600"/>
                <a:gd name="connsiteY22" fmla="*/ 259294 h 617434"/>
                <a:gd name="connsiteX23" fmla="*/ 632460 w 1752600"/>
                <a:gd name="connsiteY23" fmla="*/ 244054 h 617434"/>
                <a:gd name="connsiteX24" fmla="*/ 594360 w 1752600"/>
                <a:gd name="connsiteY24" fmla="*/ 221194 h 617434"/>
                <a:gd name="connsiteX25" fmla="*/ 502920 w 1752600"/>
                <a:gd name="connsiteY25" fmla="*/ 190714 h 617434"/>
                <a:gd name="connsiteX26" fmla="*/ 434340 w 1752600"/>
                <a:gd name="connsiteY26" fmla="*/ 160234 h 617434"/>
                <a:gd name="connsiteX27" fmla="*/ 411480 w 1752600"/>
                <a:gd name="connsiteY27" fmla="*/ 152614 h 617434"/>
                <a:gd name="connsiteX28" fmla="*/ 388620 w 1752600"/>
                <a:gd name="connsiteY28" fmla="*/ 137374 h 617434"/>
                <a:gd name="connsiteX29" fmla="*/ 312420 w 1752600"/>
                <a:gd name="connsiteY29" fmla="*/ 106894 h 617434"/>
                <a:gd name="connsiteX30" fmla="*/ 281940 w 1752600"/>
                <a:gd name="connsiteY30" fmla="*/ 91654 h 617434"/>
                <a:gd name="connsiteX31" fmla="*/ 243840 w 1752600"/>
                <a:gd name="connsiteY31" fmla="*/ 84034 h 617434"/>
                <a:gd name="connsiteX32" fmla="*/ 205740 w 1752600"/>
                <a:gd name="connsiteY32" fmla="*/ 68794 h 617434"/>
                <a:gd name="connsiteX33" fmla="*/ 182880 w 1752600"/>
                <a:gd name="connsiteY33" fmla="*/ 61174 h 617434"/>
                <a:gd name="connsiteX34" fmla="*/ 129540 w 1752600"/>
                <a:gd name="connsiteY34" fmla="*/ 30694 h 617434"/>
                <a:gd name="connsiteX35" fmla="*/ 76200 w 1752600"/>
                <a:gd name="connsiteY35" fmla="*/ 15454 h 617434"/>
                <a:gd name="connsiteX36" fmla="*/ 0 w 1752600"/>
                <a:gd name="connsiteY36" fmla="*/ 214 h 617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752600" h="617434">
                  <a:moveTo>
                    <a:pt x="1752600" y="617434"/>
                  </a:moveTo>
                  <a:cubicBezTo>
                    <a:pt x="1734820" y="614894"/>
                    <a:pt x="1716426" y="615096"/>
                    <a:pt x="1699260" y="609814"/>
                  </a:cubicBezTo>
                  <a:cubicBezTo>
                    <a:pt x="1682975" y="604803"/>
                    <a:pt x="1670070" y="591087"/>
                    <a:pt x="1653540" y="586954"/>
                  </a:cubicBezTo>
                  <a:cubicBezTo>
                    <a:pt x="1628775" y="580763"/>
                    <a:pt x="1602643" y="582708"/>
                    <a:pt x="1577340" y="579334"/>
                  </a:cubicBezTo>
                  <a:cubicBezTo>
                    <a:pt x="1548612" y="575504"/>
                    <a:pt x="1535922" y="570130"/>
                    <a:pt x="1508760" y="564094"/>
                  </a:cubicBezTo>
                  <a:cubicBezTo>
                    <a:pt x="1473405" y="556237"/>
                    <a:pt x="1472701" y="558146"/>
                    <a:pt x="1440180" y="548854"/>
                  </a:cubicBezTo>
                  <a:cubicBezTo>
                    <a:pt x="1411617" y="540693"/>
                    <a:pt x="1419594" y="539569"/>
                    <a:pt x="1386840" y="533614"/>
                  </a:cubicBezTo>
                  <a:cubicBezTo>
                    <a:pt x="1369169" y="530401"/>
                    <a:pt x="1351171" y="529207"/>
                    <a:pt x="1333500" y="525994"/>
                  </a:cubicBezTo>
                  <a:cubicBezTo>
                    <a:pt x="1323196" y="524121"/>
                    <a:pt x="1313243" y="520646"/>
                    <a:pt x="1303020" y="518374"/>
                  </a:cubicBezTo>
                  <a:cubicBezTo>
                    <a:pt x="1247849" y="506114"/>
                    <a:pt x="1282910" y="516751"/>
                    <a:pt x="1242060" y="503134"/>
                  </a:cubicBezTo>
                  <a:cubicBezTo>
                    <a:pt x="1234440" y="498054"/>
                    <a:pt x="1227391" y="491990"/>
                    <a:pt x="1219200" y="487894"/>
                  </a:cubicBezTo>
                  <a:cubicBezTo>
                    <a:pt x="1185783" y="471186"/>
                    <a:pt x="1178692" y="472172"/>
                    <a:pt x="1143000" y="465034"/>
                  </a:cubicBezTo>
                  <a:cubicBezTo>
                    <a:pt x="1132840" y="459954"/>
                    <a:pt x="1122900" y="454407"/>
                    <a:pt x="1112520" y="449794"/>
                  </a:cubicBezTo>
                  <a:cubicBezTo>
                    <a:pt x="1100021" y="444239"/>
                    <a:pt x="1086654" y="440671"/>
                    <a:pt x="1074420" y="434554"/>
                  </a:cubicBezTo>
                  <a:cubicBezTo>
                    <a:pt x="1066229" y="430458"/>
                    <a:pt x="1060014" y="422836"/>
                    <a:pt x="1051560" y="419314"/>
                  </a:cubicBezTo>
                  <a:cubicBezTo>
                    <a:pt x="1029317" y="410046"/>
                    <a:pt x="1005840" y="404074"/>
                    <a:pt x="982980" y="396454"/>
                  </a:cubicBezTo>
                  <a:cubicBezTo>
                    <a:pt x="975360" y="393914"/>
                    <a:pt x="967304" y="392426"/>
                    <a:pt x="960120" y="388834"/>
                  </a:cubicBezTo>
                  <a:cubicBezTo>
                    <a:pt x="949960" y="383754"/>
                    <a:pt x="939503" y="379230"/>
                    <a:pt x="929640" y="373594"/>
                  </a:cubicBezTo>
                  <a:cubicBezTo>
                    <a:pt x="921689" y="369050"/>
                    <a:pt x="914971" y="362450"/>
                    <a:pt x="906780" y="358354"/>
                  </a:cubicBezTo>
                  <a:cubicBezTo>
                    <a:pt x="899596" y="354762"/>
                    <a:pt x="891007" y="354514"/>
                    <a:pt x="883920" y="350734"/>
                  </a:cubicBezTo>
                  <a:cubicBezTo>
                    <a:pt x="765899" y="287789"/>
                    <a:pt x="832732" y="305444"/>
                    <a:pt x="754380" y="289774"/>
                  </a:cubicBezTo>
                  <a:cubicBezTo>
                    <a:pt x="744220" y="284694"/>
                    <a:pt x="734447" y="278753"/>
                    <a:pt x="723900" y="274534"/>
                  </a:cubicBezTo>
                  <a:cubicBezTo>
                    <a:pt x="708985" y="268568"/>
                    <a:pt x="693420" y="264374"/>
                    <a:pt x="678180" y="259294"/>
                  </a:cubicBezTo>
                  <a:lnTo>
                    <a:pt x="632460" y="244054"/>
                  </a:lnTo>
                  <a:cubicBezTo>
                    <a:pt x="618409" y="239370"/>
                    <a:pt x="607607" y="227818"/>
                    <a:pt x="594360" y="221194"/>
                  </a:cubicBezTo>
                  <a:cubicBezTo>
                    <a:pt x="564883" y="206456"/>
                    <a:pt x="534544" y="199749"/>
                    <a:pt x="502920" y="190714"/>
                  </a:cubicBezTo>
                  <a:cubicBezTo>
                    <a:pt x="466694" y="166563"/>
                    <a:pt x="488748" y="178370"/>
                    <a:pt x="434340" y="160234"/>
                  </a:cubicBezTo>
                  <a:lnTo>
                    <a:pt x="411480" y="152614"/>
                  </a:lnTo>
                  <a:cubicBezTo>
                    <a:pt x="403860" y="147534"/>
                    <a:pt x="396811" y="141470"/>
                    <a:pt x="388620" y="137374"/>
                  </a:cubicBezTo>
                  <a:cubicBezTo>
                    <a:pt x="256286" y="71207"/>
                    <a:pt x="383366" y="137299"/>
                    <a:pt x="312420" y="106894"/>
                  </a:cubicBezTo>
                  <a:cubicBezTo>
                    <a:pt x="301979" y="102419"/>
                    <a:pt x="292716" y="95246"/>
                    <a:pt x="281940" y="91654"/>
                  </a:cubicBezTo>
                  <a:cubicBezTo>
                    <a:pt x="269653" y="87558"/>
                    <a:pt x="256245" y="87756"/>
                    <a:pt x="243840" y="84034"/>
                  </a:cubicBezTo>
                  <a:cubicBezTo>
                    <a:pt x="230739" y="80104"/>
                    <a:pt x="218547" y="73597"/>
                    <a:pt x="205740" y="68794"/>
                  </a:cubicBezTo>
                  <a:cubicBezTo>
                    <a:pt x="198219" y="65974"/>
                    <a:pt x="190500" y="63714"/>
                    <a:pt x="182880" y="61174"/>
                  </a:cubicBezTo>
                  <a:cubicBezTo>
                    <a:pt x="159922" y="45869"/>
                    <a:pt x="156610" y="42295"/>
                    <a:pt x="129540" y="30694"/>
                  </a:cubicBezTo>
                  <a:cubicBezTo>
                    <a:pt x="109622" y="22158"/>
                    <a:pt x="97682" y="21899"/>
                    <a:pt x="76200" y="15454"/>
                  </a:cubicBezTo>
                  <a:cubicBezTo>
                    <a:pt x="14690" y="-2999"/>
                    <a:pt x="50435" y="214"/>
                    <a:pt x="0" y="21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212080" y="4122420"/>
              <a:ext cx="1577340" cy="731520"/>
            </a:xfrm>
            <a:custGeom>
              <a:avLst/>
              <a:gdLst>
                <a:gd name="connsiteX0" fmla="*/ 0 w 1577340"/>
                <a:gd name="connsiteY0" fmla="*/ 731520 h 731520"/>
                <a:gd name="connsiteX1" fmla="*/ 83820 w 1577340"/>
                <a:gd name="connsiteY1" fmla="*/ 701040 h 731520"/>
                <a:gd name="connsiteX2" fmla="*/ 114300 w 1577340"/>
                <a:gd name="connsiteY2" fmla="*/ 685800 h 731520"/>
                <a:gd name="connsiteX3" fmla="*/ 137160 w 1577340"/>
                <a:gd name="connsiteY3" fmla="*/ 678180 h 731520"/>
                <a:gd name="connsiteX4" fmla="*/ 251460 w 1577340"/>
                <a:gd name="connsiteY4" fmla="*/ 647700 h 731520"/>
                <a:gd name="connsiteX5" fmla="*/ 281940 w 1577340"/>
                <a:gd name="connsiteY5" fmla="*/ 640080 h 731520"/>
                <a:gd name="connsiteX6" fmla="*/ 304800 w 1577340"/>
                <a:gd name="connsiteY6" fmla="*/ 632460 h 731520"/>
                <a:gd name="connsiteX7" fmla="*/ 365760 w 1577340"/>
                <a:gd name="connsiteY7" fmla="*/ 617220 h 731520"/>
                <a:gd name="connsiteX8" fmla="*/ 403860 w 1577340"/>
                <a:gd name="connsiteY8" fmla="*/ 601980 h 731520"/>
                <a:gd name="connsiteX9" fmla="*/ 464820 w 1577340"/>
                <a:gd name="connsiteY9" fmla="*/ 571500 h 731520"/>
                <a:gd name="connsiteX10" fmla="*/ 510540 w 1577340"/>
                <a:gd name="connsiteY10" fmla="*/ 563880 h 731520"/>
                <a:gd name="connsiteX11" fmla="*/ 541020 w 1577340"/>
                <a:gd name="connsiteY11" fmla="*/ 548640 h 731520"/>
                <a:gd name="connsiteX12" fmla="*/ 601980 w 1577340"/>
                <a:gd name="connsiteY12" fmla="*/ 525780 h 731520"/>
                <a:gd name="connsiteX13" fmla="*/ 685800 w 1577340"/>
                <a:gd name="connsiteY13" fmla="*/ 472440 h 731520"/>
                <a:gd name="connsiteX14" fmla="*/ 723900 w 1577340"/>
                <a:gd name="connsiteY14" fmla="*/ 457200 h 731520"/>
                <a:gd name="connsiteX15" fmla="*/ 792480 w 1577340"/>
                <a:gd name="connsiteY15" fmla="*/ 434340 h 731520"/>
                <a:gd name="connsiteX16" fmla="*/ 815340 w 1577340"/>
                <a:gd name="connsiteY16" fmla="*/ 419100 h 731520"/>
                <a:gd name="connsiteX17" fmla="*/ 891540 w 1577340"/>
                <a:gd name="connsiteY17" fmla="*/ 388620 h 731520"/>
                <a:gd name="connsiteX18" fmla="*/ 952500 w 1577340"/>
                <a:gd name="connsiteY18" fmla="*/ 365760 h 731520"/>
                <a:gd name="connsiteX19" fmla="*/ 975360 w 1577340"/>
                <a:gd name="connsiteY19" fmla="*/ 350520 h 731520"/>
                <a:gd name="connsiteX20" fmla="*/ 1036320 w 1577340"/>
                <a:gd name="connsiteY20" fmla="*/ 327660 h 731520"/>
                <a:gd name="connsiteX21" fmla="*/ 1082040 w 1577340"/>
                <a:gd name="connsiteY21" fmla="*/ 297180 h 731520"/>
                <a:gd name="connsiteX22" fmla="*/ 1104900 w 1577340"/>
                <a:gd name="connsiteY22" fmla="*/ 274320 h 731520"/>
                <a:gd name="connsiteX23" fmla="*/ 1135380 w 1577340"/>
                <a:gd name="connsiteY23" fmla="*/ 266700 h 731520"/>
                <a:gd name="connsiteX24" fmla="*/ 1188720 w 1577340"/>
                <a:gd name="connsiteY24" fmla="*/ 228600 h 731520"/>
                <a:gd name="connsiteX25" fmla="*/ 1211580 w 1577340"/>
                <a:gd name="connsiteY25" fmla="*/ 220980 h 731520"/>
                <a:gd name="connsiteX26" fmla="*/ 1287780 w 1577340"/>
                <a:gd name="connsiteY26" fmla="*/ 175260 h 731520"/>
                <a:gd name="connsiteX27" fmla="*/ 1371600 w 1577340"/>
                <a:gd name="connsiteY27" fmla="*/ 121920 h 731520"/>
                <a:gd name="connsiteX28" fmla="*/ 1417320 w 1577340"/>
                <a:gd name="connsiteY28" fmla="*/ 99060 h 731520"/>
                <a:gd name="connsiteX29" fmla="*/ 1447800 w 1577340"/>
                <a:gd name="connsiteY29" fmla="*/ 76200 h 731520"/>
                <a:gd name="connsiteX30" fmla="*/ 1478280 w 1577340"/>
                <a:gd name="connsiteY30" fmla="*/ 60960 h 731520"/>
                <a:gd name="connsiteX31" fmla="*/ 1501140 w 1577340"/>
                <a:gd name="connsiteY31" fmla="*/ 45720 h 731520"/>
                <a:gd name="connsiteX32" fmla="*/ 1531620 w 1577340"/>
                <a:gd name="connsiteY32" fmla="*/ 30480 h 731520"/>
                <a:gd name="connsiteX33" fmla="*/ 1577340 w 1577340"/>
                <a:gd name="connsiteY33" fmla="*/ 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577340" h="731520">
                  <a:moveTo>
                    <a:pt x="0" y="731520"/>
                  </a:moveTo>
                  <a:cubicBezTo>
                    <a:pt x="114988" y="674026"/>
                    <a:pt x="-14834" y="733925"/>
                    <a:pt x="83820" y="701040"/>
                  </a:cubicBezTo>
                  <a:cubicBezTo>
                    <a:pt x="94596" y="697448"/>
                    <a:pt x="103859" y="690275"/>
                    <a:pt x="114300" y="685800"/>
                  </a:cubicBezTo>
                  <a:cubicBezTo>
                    <a:pt x="121683" y="682636"/>
                    <a:pt x="129467" y="680488"/>
                    <a:pt x="137160" y="678180"/>
                  </a:cubicBezTo>
                  <a:cubicBezTo>
                    <a:pt x="189645" y="662434"/>
                    <a:pt x="196341" y="661480"/>
                    <a:pt x="251460" y="647700"/>
                  </a:cubicBezTo>
                  <a:cubicBezTo>
                    <a:pt x="261620" y="645160"/>
                    <a:pt x="272005" y="643392"/>
                    <a:pt x="281940" y="640080"/>
                  </a:cubicBezTo>
                  <a:cubicBezTo>
                    <a:pt x="289560" y="637540"/>
                    <a:pt x="297051" y="634573"/>
                    <a:pt x="304800" y="632460"/>
                  </a:cubicBezTo>
                  <a:cubicBezTo>
                    <a:pt x="325007" y="626949"/>
                    <a:pt x="345741" y="623380"/>
                    <a:pt x="365760" y="617220"/>
                  </a:cubicBezTo>
                  <a:cubicBezTo>
                    <a:pt x="378833" y="613197"/>
                    <a:pt x="391441" y="607712"/>
                    <a:pt x="403860" y="601980"/>
                  </a:cubicBezTo>
                  <a:cubicBezTo>
                    <a:pt x="424487" y="592460"/>
                    <a:pt x="442411" y="575235"/>
                    <a:pt x="464820" y="571500"/>
                  </a:cubicBezTo>
                  <a:lnTo>
                    <a:pt x="510540" y="563880"/>
                  </a:lnTo>
                  <a:cubicBezTo>
                    <a:pt x="520700" y="558800"/>
                    <a:pt x="530384" y="552628"/>
                    <a:pt x="541020" y="548640"/>
                  </a:cubicBezTo>
                  <a:cubicBezTo>
                    <a:pt x="584902" y="532184"/>
                    <a:pt x="559550" y="552299"/>
                    <a:pt x="601980" y="525780"/>
                  </a:cubicBezTo>
                  <a:cubicBezTo>
                    <a:pt x="672894" y="481458"/>
                    <a:pt x="582651" y="524015"/>
                    <a:pt x="685800" y="472440"/>
                  </a:cubicBezTo>
                  <a:cubicBezTo>
                    <a:pt x="698034" y="466323"/>
                    <a:pt x="710924" y="461525"/>
                    <a:pt x="723900" y="457200"/>
                  </a:cubicBezTo>
                  <a:cubicBezTo>
                    <a:pt x="767555" y="442648"/>
                    <a:pt x="744780" y="458190"/>
                    <a:pt x="792480" y="434340"/>
                  </a:cubicBezTo>
                  <a:cubicBezTo>
                    <a:pt x="800671" y="430244"/>
                    <a:pt x="807025" y="422938"/>
                    <a:pt x="815340" y="419100"/>
                  </a:cubicBezTo>
                  <a:cubicBezTo>
                    <a:pt x="840179" y="407636"/>
                    <a:pt x="866007" y="398440"/>
                    <a:pt x="891540" y="388620"/>
                  </a:cubicBezTo>
                  <a:cubicBezTo>
                    <a:pt x="920118" y="377628"/>
                    <a:pt x="919302" y="382359"/>
                    <a:pt x="952500" y="365760"/>
                  </a:cubicBezTo>
                  <a:cubicBezTo>
                    <a:pt x="960691" y="361664"/>
                    <a:pt x="967169" y="354616"/>
                    <a:pt x="975360" y="350520"/>
                  </a:cubicBezTo>
                  <a:cubicBezTo>
                    <a:pt x="993583" y="341408"/>
                    <a:pt x="1016535" y="334255"/>
                    <a:pt x="1036320" y="327660"/>
                  </a:cubicBezTo>
                  <a:cubicBezTo>
                    <a:pt x="1051560" y="317500"/>
                    <a:pt x="1067582" y="308425"/>
                    <a:pt x="1082040" y="297180"/>
                  </a:cubicBezTo>
                  <a:cubicBezTo>
                    <a:pt x="1090546" y="290564"/>
                    <a:pt x="1095544" y="279667"/>
                    <a:pt x="1104900" y="274320"/>
                  </a:cubicBezTo>
                  <a:cubicBezTo>
                    <a:pt x="1113993" y="269124"/>
                    <a:pt x="1125220" y="269240"/>
                    <a:pt x="1135380" y="266700"/>
                  </a:cubicBezTo>
                  <a:cubicBezTo>
                    <a:pt x="1142283" y="261523"/>
                    <a:pt x="1177578" y="234171"/>
                    <a:pt x="1188720" y="228600"/>
                  </a:cubicBezTo>
                  <a:cubicBezTo>
                    <a:pt x="1195904" y="225008"/>
                    <a:pt x="1203960" y="223520"/>
                    <a:pt x="1211580" y="220980"/>
                  </a:cubicBezTo>
                  <a:cubicBezTo>
                    <a:pt x="1312442" y="136928"/>
                    <a:pt x="1213191" y="208410"/>
                    <a:pt x="1287780" y="175260"/>
                  </a:cubicBezTo>
                  <a:cubicBezTo>
                    <a:pt x="1309484" y="165614"/>
                    <a:pt x="1353257" y="132620"/>
                    <a:pt x="1371600" y="121920"/>
                  </a:cubicBezTo>
                  <a:cubicBezTo>
                    <a:pt x="1386318" y="113335"/>
                    <a:pt x="1402709" y="107826"/>
                    <a:pt x="1417320" y="99060"/>
                  </a:cubicBezTo>
                  <a:cubicBezTo>
                    <a:pt x="1428210" y="92526"/>
                    <a:pt x="1437030" y="82931"/>
                    <a:pt x="1447800" y="76200"/>
                  </a:cubicBezTo>
                  <a:cubicBezTo>
                    <a:pt x="1457433" y="70180"/>
                    <a:pt x="1468417" y="66596"/>
                    <a:pt x="1478280" y="60960"/>
                  </a:cubicBezTo>
                  <a:cubicBezTo>
                    <a:pt x="1486231" y="56416"/>
                    <a:pt x="1493189" y="50264"/>
                    <a:pt x="1501140" y="45720"/>
                  </a:cubicBezTo>
                  <a:cubicBezTo>
                    <a:pt x="1511003" y="40084"/>
                    <a:pt x="1521880" y="36324"/>
                    <a:pt x="1531620" y="30480"/>
                  </a:cubicBezTo>
                  <a:cubicBezTo>
                    <a:pt x="1547326" y="21056"/>
                    <a:pt x="1577340" y="0"/>
                    <a:pt x="157734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311140" y="2697480"/>
              <a:ext cx="944880" cy="1737380"/>
            </a:xfrm>
            <a:custGeom>
              <a:avLst/>
              <a:gdLst>
                <a:gd name="connsiteX0" fmla="*/ 0 w 944880"/>
                <a:gd name="connsiteY0" fmla="*/ 0 h 1737380"/>
                <a:gd name="connsiteX1" fmla="*/ 38100 w 944880"/>
                <a:gd name="connsiteY1" fmla="*/ 30480 h 1737380"/>
                <a:gd name="connsiteX2" fmla="*/ 60960 w 944880"/>
                <a:gd name="connsiteY2" fmla="*/ 38100 h 1737380"/>
                <a:gd name="connsiteX3" fmla="*/ 91440 w 944880"/>
                <a:gd name="connsiteY3" fmla="*/ 60960 h 1737380"/>
                <a:gd name="connsiteX4" fmla="*/ 114300 w 944880"/>
                <a:gd name="connsiteY4" fmla="*/ 76200 h 1737380"/>
                <a:gd name="connsiteX5" fmla="*/ 167640 w 944880"/>
                <a:gd name="connsiteY5" fmla="*/ 114300 h 1737380"/>
                <a:gd name="connsiteX6" fmla="*/ 220980 w 944880"/>
                <a:gd name="connsiteY6" fmla="*/ 182880 h 1737380"/>
                <a:gd name="connsiteX7" fmla="*/ 243840 w 944880"/>
                <a:gd name="connsiteY7" fmla="*/ 205740 h 1737380"/>
                <a:gd name="connsiteX8" fmla="*/ 289560 w 944880"/>
                <a:gd name="connsiteY8" fmla="*/ 266700 h 1737380"/>
                <a:gd name="connsiteX9" fmla="*/ 320040 w 944880"/>
                <a:gd name="connsiteY9" fmla="*/ 312420 h 1737380"/>
                <a:gd name="connsiteX10" fmla="*/ 342900 w 944880"/>
                <a:gd name="connsiteY10" fmla="*/ 342900 h 1737380"/>
                <a:gd name="connsiteX11" fmla="*/ 381000 w 944880"/>
                <a:gd name="connsiteY11" fmla="*/ 403860 h 1737380"/>
                <a:gd name="connsiteX12" fmla="*/ 403860 w 944880"/>
                <a:gd name="connsiteY12" fmla="*/ 426720 h 1737380"/>
                <a:gd name="connsiteX13" fmla="*/ 426720 w 944880"/>
                <a:gd name="connsiteY13" fmla="*/ 472440 h 1737380"/>
                <a:gd name="connsiteX14" fmla="*/ 449580 w 944880"/>
                <a:gd name="connsiteY14" fmla="*/ 502920 h 1737380"/>
                <a:gd name="connsiteX15" fmla="*/ 472440 w 944880"/>
                <a:gd name="connsiteY15" fmla="*/ 556260 h 1737380"/>
                <a:gd name="connsiteX16" fmla="*/ 502920 w 944880"/>
                <a:gd name="connsiteY16" fmla="*/ 640080 h 1737380"/>
                <a:gd name="connsiteX17" fmla="*/ 510540 w 944880"/>
                <a:gd name="connsiteY17" fmla="*/ 701040 h 1737380"/>
                <a:gd name="connsiteX18" fmla="*/ 518160 w 944880"/>
                <a:gd name="connsiteY18" fmla="*/ 723900 h 1737380"/>
                <a:gd name="connsiteX19" fmla="*/ 533400 w 944880"/>
                <a:gd name="connsiteY19" fmla="*/ 792480 h 1737380"/>
                <a:gd name="connsiteX20" fmla="*/ 541020 w 944880"/>
                <a:gd name="connsiteY20" fmla="*/ 815340 h 1737380"/>
                <a:gd name="connsiteX21" fmla="*/ 548640 w 944880"/>
                <a:gd name="connsiteY21" fmla="*/ 845820 h 1737380"/>
                <a:gd name="connsiteX22" fmla="*/ 563880 w 944880"/>
                <a:gd name="connsiteY22" fmla="*/ 891540 h 1737380"/>
                <a:gd name="connsiteX23" fmla="*/ 586740 w 944880"/>
                <a:gd name="connsiteY23" fmla="*/ 990600 h 1737380"/>
                <a:gd name="connsiteX24" fmla="*/ 601980 w 944880"/>
                <a:gd name="connsiteY24" fmla="*/ 1036320 h 1737380"/>
                <a:gd name="connsiteX25" fmla="*/ 624840 w 944880"/>
                <a:gd name="connsiteY25" fmla="*/ 1112520 h 1737380"/>
                <a:gd name="connsiteX26" fmla="*/ 640080 w 944880"/>
                <a:gd name="connsiteY26" fmla="*/ 1143000 h 1737380"/>
                <a:gd name="connsiteX27" fmla="*/ 655320 w 944880"/>
                <a:gd name="connsiteY27" fmla="*/ 1203960 h 1737380"/>
                <a:gd name="connsiteX28" fmla="*/ 693420 w 944880"/>
                <a:gd name="connsiteY28" fmla="*/ 1287780 h 1737380"/>
                <a:gd name="connsiteX29" fmla="*/ 708660 w 944880"/>
                <a:gd name="connsiteY29" fmla="*/ 1325880 h 1737380"/>
                <a:gd name="connsiteX30" fmla="*/ 723900 w 944880"/>
                <a:gd name="connsiteY30" fmla="*/ 1379220 h 1737380"/>
                <a:gd name="connsiteX31" fmla="*/ 731520 w 944880"/>
                <a:gd name="connsiteY31" fmla="*/ 1402080 h 1737380"/>
                <a:gd name="connsiteX32" fmla="*/ 762000 w 944880"/>
                <a:gd name="connsiteY32" fmla="*/ 1463040 h 1737380"/>
                <a:gd name="connsiteX33" fmla="*/ 769620 w 944880"/>
                <a:gd name="connsiteY33" fmla="*/ 1485900 h 1737380"/>
                <a:gd name="connsiteX34" fmla="*/ 784860 w 944880"/>
                <a:gd name="connsiteY34" fmla="*/ 1508760 h 1737380"/>
                <a:gd name="connsiteX35" fmla="*/ 800100 w 944880"/>
                <a:gd name="connsiteY35" fmla="*/ 1539240 h 1737380"/>
                <a:gd name="connsiteX36" fmla="*/ 830580 w 944880"/>
                <a:gd name="connsiteY36" fmla="*/ 1584960 h 1737380"/>
                <a:gd name="connsiteX37" fmla="*/ 891540 w 944880"/>
                <a:gd name="connsiteY37" fmla="*/ 1676400 h 1737380"/>
                <a:gd name="connsiteX38" fmla="*/ 914400 w 944880"/>
                <a:gd name="connsiteY38" fmla="*/ 1729740 h 1737380"/>
                <a:gd name="connsiteX39" fmla="*/ 944880 w 944880"/>
                <a:gd name="connsiteY39" fmla="*/ 1737360 h 1737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44880" h="1737380">
                  <a:moveTo>
                    <a:pt x="0" y="0"/>
                  </a:moveTo>
                  <a:cubicBezTo>
                    <a:pt x="12700" y="10160"/>
                    <a:pt x="24308" y="21860"/>
                    <a:pt x="38100" y="30480"/>
                  </a:cubicBezTo>
                  <a:cubicBezTo>
                    <a:pt x="44911" y="34737"/>
                    <a:pt x="53986" y="34115"/>
                    <a:pt x="60960" y="38100"/>
                  </a:cubicBezTo>
                  <a:cubicBezTo>
                    <a:pt x="71987" y="44401"/>
                    <a:pt x="81106" y="53578"/>
                    <a:pt x="91440" y="60960"/>
                  </a:cubicBezTo>
                  <a:cubicBezTo>
                    <a:pt x="98892" y="66283"/>
                    <a:pt x="106848" y="70877"/>
                    <a:pt x="114300" y="76200"/>
                  </a:cubicBezTo>
                  <a:cubicBezTo>
                    <a:pt x="180461" y="123458"/>
                    <a:pt x="113766" y="78384"/>
                    <a:pt x="167640" y="114300"/>
                  </a:cubicBezTo>
                  <a:cubicBezTo>
                    <a:pt x="189825" y="147578"/>
                    <a:pt x="185810" y="143313"/>
                    <a:pt x="220980" y="182880"/>
                  </a:cubicBezTo>
                  <a:cubicBezTo>
                    <a:pt x="228139" y="190934"/>
                    <a:pt x="237016" y="197400"/>
                    <a:pt x="243840" y="205740"/>
                  </a:cubicBezTo>
                  <a:cubicBezTo>
                    <a:pt x="259924" y="225399"/>
                    <a:pt x="275471" y="245566"/>
                    <a:pt x="289560" y="266700"/>
                  </a:cubicBezTo>
                  <a:lnTo>
                    <a:pt x="320040" y="312420"/>
                  </a:lnTo>
                  <a:cubicBezTo>
                    <a:pt x="327085" y="322987"/>
                    <a:pt x="336169" y="332130"/>
                    <a:pt x="342900" y="342900"/>
                  </a:cubicBezTo>
                  <a:cubicBezTo>
                    <a:pt x="372921" y="390934"/>
                    <a:pt x="341148" y="357367"/>
                    <a:pt x="381000" y="403860"/>
                  </a:cubicBezTo>
                  <a:cubicBezTo>
                    <a:pt x="388013" y="412042"/>
                    <a:pt x="396961" y="418441"/>
                    <a:pt x="403860" y="426720"/>
                  </a:cubicBezTo>
                  <a:cubicBezTo>
                    <a:pt x="440063" y="470163"/>
                    <a:pt x="401726" y="428701"/>
                    <a:pt x="426720" y="472440"/>
                  </a:cubicBezTo>
                  <a:cubicBezTo>
                    <a:pt x="433021" y="483467"/>
                    <a:pt x="441960" y="492760"/>
                    <a:pt x="449580" y="502920"/>
                  </a:cubicBezTo>
                  <a:cubicBezTo>
                    <a:pt x="465231" y="549873"/>
                    <a:pt x="447331" y="499764"/>
                    <a:pt x="472440" y="556260"/>
                  </a:cubicBezTo>
                  <a:cubicBezTo>
                    <a:pt x="486577" y="588069"/>
                    <a:pt x="491656" y="606289"/>
                    <a:pt x="502920" y="640080"/>
                  </a:cubicBezTo>
                  <a:cubicBezTo>
                    <a:pt x="505460" y="660400"/>
                    <a:pt x="506877" y="680892"/>
                    <a:pt x="510540" y="701040"/>
                  </a:cubicBezTo>
                  <a:cubicBezTo>
                    <a:pt x="511977" y="708943"/>
                    <a:pt x="516212" y="716108"/>
                    <a:pt x="518160" y="723900"/>
                  </a:cubicBezTo>
                  <a:cubicBezTo>
                    <a:pt x="533873" y="786753"/>
                    <a:pt x="517755" y="737723"/>
                    <a:pt x="533400" y="792480"/>
                  </a:cubicBezTo>
                  <a:cubicBezTo>
                    <a:pt x="535607" y="800203"/>
                    <a:pt x="538813" y="807617"/>
                    <a:pt x="541020" y="815340"/>
                  </a:cubicBezTo>
                  <a:cubicBezTo>
                    <a:pt x="543897" y="825410"/>
                    <a:pt x="545631" y="835789"/>
                    <a:pt x="548640" y="845820"/>
                  </a:cubicBezTo>
                  <a:cubicBezTo>
                    <a:pt x="553256" y="861207"/>
                    <a:pt x="559653" y="876042"/>
                    <a:pt x="563880" y="891540"/>
                  </a:cubicBezTo>
                  <a:cubicBezTo>
                    <a:pt x="582014" y="958032"/>
                    <a:pt x="557998" y="904374"/>
                    <a:pt x="586740" y="990600"/>
                  </a:cubicBezTo>
                  <a:cubicBezTo>
                    <a:pt x="591820" y="1005840"/>
                    <a:pt x="597188" y="1020987"/>
                    <a:pt x="601980" y="1036320"/>
                  </a:cubicBezTo>
                  <a:cubicBezTo>
                    <a:pt x="609890" y="1061631"/>
                    <a:pt x="615921" y="1087547"/>
                    <a:pt x="624840" y="1112520"/>
                  </a:cubicBezTo>
                  <a:cubicBezTo>
                    <a:pt x="628661" y="1123217"/>
                    <a:pt x="636488" y="1132224"/>
                    <a:pt x="640080" y="1143000"/>
                  </a:cubicBezTo>
                  <a:cubicBezTo>
                    <a:pt x="646704" y="1162871"/>
                    <a:pt x="649160" y="1183941"/>
                    <a:pt x="655320" y="1203960"/>
                  </a:cubicBezTo>
                  <a:cubicBezTo>
                    <a:pt x="665913" y="1238388"/>
                    <a:pt x="678114" y="1254107"/>
                    <a:pt x="693420" y="1287780"/>
                  </a:cubicBezTo>
                  <a:cubicBezTo>
                    <a:pt x="699080" y="1300232"/>
                    <a:pt x="703857" y="1313073"/>
                    <a:pt x="708660" y="1325880"/>
                  </a:cubicBezTo>
                  <a:cubicBezTo>
                    <a:pt x="719622" y="1355112"/>
                    <a:pt x="714292" y="1345593"/>
                    <a:pt x="723900" y="1379220"/>
                  </a:cubicBezTo>
                  <a:cubicBezTo>
                    <a:pt x="726107" y="1386943"/>
                    <a:pt x="728700" y="1394559"/>
                    <a:pt x="731520" y="1402080"/>
                  </a:cubicBezTo>
                  <a:cubicBezTo>
                    <a:pt x="771072" y="1507551"/>
                    <a:pt x="725172" y="1389385"/>
                    <a:pt x="762000" y="1463040"/>
                  </a:cubicBezTo>
                  <a:cubicBezTo>
                    <a:pt x="765592" y="1470224"/>
                    <a:pt x="766028" y="1478716"/>
                    <a:pt x="769620" y="1485900"/>
                  </a:cubicBezTo>
                  <a:cubicBezTo>
                    <a:pt x="773716" y="1494091"/>
                    <a:pt x="780316" y="1500809"/>
                    <a:pt x="784860" y="1508760"/>
                  </a:cubicBezTo>
                  <a:cubicBezTo>
                    <a:pt x="790496" y="1518623"/>
                    <a:pt x="794256" y="1529500"/>
                    <a:pt x="800100" y="1539240"/>
                  </a:cubicBezTo>
                  <a:cubicBezTo>
                    <a:pt x="809524" y="1554946"/>
                    <a:pt x="820420" y="1569720"/>
                    <a:pt x="830580" y="1584960"/>
                  </a:cubicBezTo>
                  <a:lnTo>
                    <a:pt x="891540" y="1676400"/>
                  </a:lnTo>
                  <a:cubicBezTo>
                    <a:pt x="909756" y="1703724"/>
                    <a:pt x="885663" y="1701003"/>
                    <a:pt x="914400" y="1729740"/>
                  </a:cubicBezTo>
                  <a:cubicBezTo>
                    <a:pt x="922823" y="1738163"/>
                    <a:pt x="934555" y="1737360"/>
                    <a:pt x="944880" y="173736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 rot="1826923">
            <a:off x="381000" y="2517902"/>
            <a:ext cx="445770" cy="685800"/>
            <a:chOff x="1584960" y="1219200"/>
            <a:chExt cx="445770" cy="685800"/>
          </a:xfrm>
        </p:grpSpPr>
        <p:sp>
          <p:nvSpPr>
            <p:cNvPr id="27" name="Oval 2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1994270">
            <a:off x="815947" y="2027374"/>
            <a:ext cx="445770" cy="685800"/>
            <a:chOff x="1584960" y="1219200"/>
            <a:chExt cx="445770" cy="685800"/>
          </a:xfrm>
        </p:grpSpPr>
        <p:sp>
          <p:nvSpPr>
            <p:cNvPr id="35" name="Oval 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18106733">
            <a:off x="1668780" y="2319503"/>
            <a:ext cx="445770" cy="685800"/>
            <a:chOff x="1584960" y="1219200"/>
            <a:chExt cx="445770" cy="685800"/>
          </a:xfrm>
        </p:grpSpPr>
        <p:sp>
          <p:nvSpPr>
            <p:cNvPr id="45" name="Oval 4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18072419">
            <a:off x="2190965" y="2798545"/>
            <a:ext cx="445770" cy="685800"/>
            <a:chOff x="1584960" y="1219200"/>
            <a:chExt cx="445770" cy="685800"/>
          </a:xfrm>
        </p:grpSpPr>
        <p:sp>
          <p:nvSpPr>
            <p:cNvPr id="48" name="Oval 4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18176950">
            <a:off x="2438125" y="2064805"/>
            <a:ext cx="445770" cy="685800"/>
            <a:chOff x="1584960" y="1219200"/>
            <a:chExt cx="445770" cy="685800"/>
          </a:xfrm>
        </p:grpSpPr>
        <p:sp>
          <p:nvSpPr>
            <p:cNvPr id="51" name="Oval 5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7973993">
            <a:off x="3016052" y="2455645"/>
            <a:ext cx="445770" cy="685800"/>
            <a:chOff x="1584960" y="1219200"/>
            <a:chExt cx="445770" cy="685800"/>
          </a:xfrm>
        </p:grpSpPr>
        <p:sp>
          <p:nvSpPr>
            <p:cNvPr id="54" name="Oval 5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867150" y="2253257"/>
            <a:ext cx="445770" cy="685800"/>
            <a:chOff x="1584960" y="1219200"/>
            <a:chExt cx="445770" cy="685800"/>
          </a:xfrm>
        </p:grpSpPr>
        <p:sp>
          <p:nvSpPr>
            <p:cNvPr id="57" name="Oval 5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584848" y="2339524"/>
            <a:ext cx="445770" cy="694935"/>
            <a:chOff x="1584960" y="1219200"/>
            <a:chExt cx="445770" cy="685800"/>
          </a:xfrm>
        </p:grpSpPr>
        <p:sp>
          <p:nvSpPr>
            <p:cNvPr id="60" name="Oval 5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5023312">
            <a:off x="5777866" y="1950686"/>
            <a:ext cx="445770" cy="685800"/>
            <a:chOff x="1584960" y="1219200"/>
            <a:chExt cx="445770" cy="685800"/>
          </a:xfrm>
        </p:grpSpPr>
        <p:sp>
          <p:nvSpPr>
            <p:cNvPr id="63" name="Oval 6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 rot="4948812">
            <a:off x="6671310" y="2125851"/>
            <a:ext cx="445770" cy="685800"/>
            <a:chOff x="1584960" y="1219200"/>
            <a:chExt cx="445770" cy="685800"/>
          </a:xfrm>
        </p:grpSpPr>
        <p:sp>
          <p:nvSpPr>
            <p:cNvPr id="66" name="Oval 6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rot="5400000">
            <a:off x="7587615" y="1963004"/>
            <a:ext cx="445770" cy="685800"/>
            <a:chOff x="1584960" y="1219200"/>
            <a:chExt cx="445770" cy="685800"/>
          </a:xfrm>
        </p:grpSpPr>
        <p:sp>
          <p:nvSpPr>
            <p:cNvPr id="69" name="Oval 6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341870" y="2781300"/>
            <a:ext cx="445770" cy="685800"/>
            <a:chOff x="1584960" y="1219200"/>
            <a:chExt cx="445770" cy="685800"/>
          </a:xfrm>
        </p:grpSpPr>
        <p:sp>
          <p:nvSpPr>
            <p:cNvPr id="72" name="Oval 7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rot="20608456">
            <a:off x="8142875" y="2880722"/>
            <a:ext cx="445770" cy="685800"/>
            <a:chOff x="1584960" y="1219200"/>
            <a:chExt cx="445770" cy="685800"/>
          </a:xfrm>
        </p:grpSpPr>
        <p:sp>
          <p:nvSpPr>
            <p:cNvPr id="75" name="Oval 7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 rot="19392975">
            <a:off x="5911215" y="2753883"/>
            <a:ext cx="445770" cy="685800"/>
            <a:chOff x="1584960" y="1219200"/>
            <a:chExt cx="445770" cy="685800"/>
          </a:xfrm>
        </p:grpSpPr>
        <p:sp>
          <p:nvSpPr>
            <p:cNvPr id="78" name="Oval 7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9297608">
            <a:off x="6143853" y="3505200"/>
            <a:ext cx="445770" cy="685800"/>
            <a:chOff x="1584960" y="1219200"/>
            <a:chExt cx="445770" cy="685800"/>
          </a:xfrm>
        </p:grpSpPr>
        <p:sp>
          <p:nvSpPr>
            <p:cNvPr id="81" name="Oval 8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0800000">
            <a:off x="399886" y="3645712"/>
            <a:ext cx="445770" cy="685800"/>
            <a:chOff x="1584960" y="1219200"/>
            <a:chExt cx="445770" cy="685800"/>
          </a:xfrm>
        </p:grpSpPr>
        <p:sp>
          <p:nvSpPr>
            <p:cNvPr id="84" name="Oval 8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 rot="10800000">
            <a:off x="1104373" y="3237741"/>
            <a:ext cx="445770" cy="685800"/>
            <a:chOff x="1584960" y="1219200"/>
            <a:chExt cx="445770" cy="685800"/>
          </a:xfrm>
        </p:grpSpPr>
        <p:sp>
          <p:nvSpPr>
            <p:cNvPr id="87" name="Oval 8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rot="18842340">
            <a:off x="2337450" y="3592479"/>
            <a:ext cx="445770" cy="685800"/>
            <a:chOff x="1584960" y="1219200"/>
            <a:chExt cx="445770" cy="685800"/>
          </a:xfrm>
        </p:grpSpPr>
        <p:sp>
          <p:nvSpPr>
            <p:cNvPr id="90" name="Oval 8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 rot="18852166">
            <a:off x="2090950" y="4253128"/>
            <a:ext cx="445770" cy="685800"/>
            <a:chOff x="1584960" y="1219200"/>
            <a:chExt cx="445770" cy="685800"/>
          </a:xfrm>
        </p:grpSpPr>
        <p:sp>
          <p:nvSpPr>
            <p:cNvPr id="93" name="Oval 9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828010">
            <a:off x="1546196" y="4928820"/>
            <a:ext cx="445770" cy="685800"/>
            <a:chOff x="1584960" y="1219200"/>
            <a:chExt cx="445770" cy="685800"/>
          </a:xfrm>
        </p:grpSpPr>
        <p:sp>
          <p:nvSpPr>
            <p:cNvPr id="96" name="Oval 9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241306">
            <a:off x="381000" y="4593765"/>
            <a:ext cx="445770" cy="685800"/>
            <a:chOff x="1584960" y="1219200"/>
            <a:chExt cx="445770" cy="685800"/>
          </a:xfrm>
        </p:grpSpPr>
        <p:sp>
          <p:nvSpPr>
            <p:cNvPr id="99" name="Oval 9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737479">
            <a:off x="867849" y="4923052"/>
            <a:ext cx="445770" cy="685800"/>
            <a:chOff x="1584960" y="1219200"/>
            <a:chExt cx="445770" cy="685800"/>
          </a:xfrm>
        </p:grpSpPr>
        <p:sp>
          <p:nvSpPr>
            <p:cNvPr id="102" name="Oval 10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7382015">
            <a:off x="2476500" y="4919794"/>
            <a:ext cx="445770" cy="685800"/>
            <a:chOff x="1584960" y="1219200"/>
            <a:chExt cx="445770" cy="685800"/>
          </a:xfrm>
        </p:grpSpPr>
        <p:sp>
          <p:nvSpPr>
            <p:cNvPr id="105" name="Oval 10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6635572">
            <a:off x="3076817" y="4187632"/>
            <a:ext cx="445770" cy="685800"/>
            <a:chOff x="1584960" y="1219200"/>
            <a:chExt cx="445770" cy="685800"/>
          </a:xfrm>
        </p:grpSpPr>
        <p:sp>
          <p:nvSpPr>
            <p:cNvPr id="108" name="Oval 10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7214367">
            <a:off x="4151029" y="4561954"/>
            <a:ext cx="445770" cy="685800"/>
            <a:chOff x="1584960" y="1219200"/>
            <a:chExt cx="445770" cy="685800"/>
          </a:xfrm>
        </p:grpSpPr>
        <p:sp>
          <p:nvSpPr>
            <p:cNvPr id="111" name="Oval 11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6640677">
            <a:off x="3527897" y="5002069"/>
            <a:ext cx="445770" cy="685800"/>
            <a:chOff x="1584960" y="1219200"/>
            <a:chExt cx="445770" cy="685800"/>
          </a:xfrm>
        </p:grpSpPr>
        <p:sp>
          <p:nvSpPr>
            <p:cNvPr id="114" name="Oval 11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1290885">
            <a:off x="3400576" y="3364961"/>
            <a:ext cx="445770" cy="685800"/>
            <a:chOff x="1584960" y="1219200"/>
            <a:chExt cx="445770" cy="685800"/>
          </a:xfrm>
        </p:grpSpPr>
        <p:sp>
          <p:nvSpPr>
            <p:cNvPr id="117" name="Oval 11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872786">
            <a:off x="4164018" y="3447609"/>
            <a:ext cx="445770" cy="685800"/>
            <a:chOff x="1584960" y="1219200"/>
            <a:chExt cx="445770" cy="685800"/>
          </a:xfrm>
        </p:grpSpPr>
        <p:sp>
          <p:nvSpPr>
            <p:cNvPr id="120" name="Oval 11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19235424">
            <a:off x="5230966" y="3041852"/>
            <a:ext cx="445770" cy="685800"/>
            <a:chOff x="1584960" y="1219200"/>
            <a:chExt cx="445770" cy="685800"/>
          </a:xfrm>
        </p:grpSpPr>
        <p:sp>
          <p:nvSpPr>
            <p:cNvPr id="123" name="Oval 12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8240447">
            <a:off x="4926330" y="3886200"/>
            <a:ext cx="445770" cy="685800"/>
            <a:chOff x="1584960" y="1219200"/>
            <a:chExt cx="445770" cy="685800"/>
          </a:xfrm>
        </p:grpSpPr>
        <p:sp>
          <p:nvSpPr>
            <p:cNvPr id="126" name="Oval 12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 rot="21021084">
            <a:off x="5707935" y="4866334"/>
            <a:ext cx="445770" cy="685800"/>
            <a:chOff x="1584960" y="1219200"/>
            <a:chExt cx="445770" cy="685800"/>
          </a:xfrm>
        </p:grpSpPr>
        <p:sp>
          <p:nvSpPr>
            <p:cNvPr id="129" name="Oval 12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6443019" y="4666840"/>
            <a:ext cx="445770" cy="685800"/>
            <a:chOff x="1584960" y="1219200"/>
            <a:chExt cx="445770" cy="685800"/>
          </a:xfrm>
        </p:grpSpPr>
        <p:sp>
          <p:nvSpPr>
            <p:cNvPr id="132" name="Oval 13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 rot="21314470">
            <a:off x="7117080" y="4091960"/>
            <a:ext cx="445770" cy="685800"/>
            <a:chOff x="1584960" y="1219200"/>
            <a:chExt cx="445770" cy="685800"/>
          </a:xfrm>
        </p:grpSpPr>
        <p:sp>
          <p:nvSpPr>
            <p:cNvPr id="135" name="Oval 1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8012430" y="3970020"/>
            <a:ext cx="445770" cy="685800"/>
            <a:chOff x="1584960" y="1219200"/>
            <a:chExt cx="445770" cy="685800"/>
          </a:xfrm>
        </p:grpSpPr>
        <p:sp>
          <p:nvSpPr>
            <p:cNvPr id="138" name="Oval 13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21359903">
            <a:off x="7621510" y="4771045"/>
            <a:ext cx="445770" cy="685800"/>
            <a:chOff x="1584960" y="1219200"/>
            <a:chExt cx="445770" cy="685800"/>
          </a:xfrm>
        </p:grpSpPr>
        <p:sp>
          <p:nvSpPr>
            <p:cNvPr id="141" name="Oval 14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Up Arrow 142"/>
          <p:cNvSpPr/>
          <p:nvPr/>
        </p:nvSpPr>
        <p:spPr>
          <a:xfrm rot="16200000">
            <a:off x="4228465" y="-11126"/>
            <a:ext cx="463603" cy="277185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323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1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5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7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9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51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5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9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6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6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6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67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69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600000">
                                      <p:cBhvr>
                                        <p:cTn id="275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600000">
                                      <p:cBhvr>
                                        <p:cTn id="27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7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8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85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8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63000">
              <a:schemeClr val="bg1"/>
            </a:gs>
            <a:gs pos="44000">
              <a:schemeClr val="bg1"/>
            </a:gs>
            <a:gs pos="99000">
              <a:srgbClr val="00206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5"/>
          <p:cNvSpPr/>
          <p:nvPr/>
        </p:nvSpPr>
        <p:spPr>
          <a:xfrm>
            <a:off x="4776170" y="1986913"/>
            <a:ext cx="4215430" cy="3676650"/>
          </a:xfrm>
          <a:custGeom>
            <a:avLst/>
            <a:gdLst>
              <a:gd name="connsiteX0" fmla="*/ 0 w 4238227"/>
              <a:gd name="connsiteY0" fmla="*/ 0 h 3669030"/>
              <a:gd name="connsiteX1" fmla="*/ 4238227 w 4238227"/>
              <a:gd name="connsiteY1" fmla="*/ 0 h 3669030"/>
              <a:gd name="connsiteX2" fmla="*/ 4238227 w 4238227"/>
              <a:gd name="connsiteY2" fmla="*/ 3669030 h 3669030"/>
              <a:gd name="connsiteX3" fmla="*/ 0 w 4238227"/>
              <a:gd name="connsiteY3" fmla="*/ 3669030 h 3669030"/>
              <a:gd name="connsiteX4" fmla="*/ 0 w 4238227"/>
              <a:gd name="connsiteY4" fmla="*/ 0 h 3669030"/>
              <a:gd name="connsiteX0" fmla="*/ 792480 w 4238227"/>
              <a:gd name="connsiteY0" fmla="*/ 0 h 3676650"/>
              <a:gd name="connsiteX1" fmla="*/ 4238227 w 4238227"/>
              <a:gd name="connsiteY1" fmla="*/ 7620 h 3676650"/>
              <a:gd name="connsiteX2" fmla="*/ 4238227 w 4238227"/>
              <a:gd name="connsiteY2" fmla="*/ 3676650 h 3676650"/>
              <a:gd name="connsiteX3" fmla="*/ 0 w 4238227"/>
              <a:gd name="connsiteY3" fmla="*/ 3676650 h 3676650"/>
              <a:gd name="connsiteX4" fmla="*/ 792480 w 4238227"/>
              <a:gd name="connsiteY4" fmla="*/ 0 h 3676650"/>
              <a:gd name="connsiteX0" fmla="*/ 796116 w 4241863"/>
              <a:gd name="connsiteY0" fmla="*/ 0 h 3676650"/>
              <a:gd name="connsiteX1" fmla="*/ 4241863 w 4241863"/>
              <a:gd name="connsiteY1" fmla="*/ 7620 h 3676650"/>
              <a:gd name="connsiteX2" fmla="*/ 4241863 w 4241863"/>
              <a:gd name="connsiteY2" fmla="*/ 3676650 h 3676650"/>
              <a:gd name="connsiteX3" fmla="*/ 3636 w 4241863"/>
              <a:gd name="connsiteY3" fmla="*/ 3676650 h 3676650"/>
              <a:gd name="connsiteX4" fmla="*/ 26433 w 4241863"/>
              <a:gd name="connsiteY4" fmla="*/ 2445387 h 3676650"/>
              <a:gd name="connsiteX5" fmla="*/ 796116 w 4241863"/>
              <a:gd name="connsiteY5" fmla="*/ 0 h 3676650"/>
              <a:gd name="connsiteX0" fmla="*/ 773662 w 4219409"/>
              <a:gd name="connsiteY0" fmla="*/ 0 h 3676650"/>
              <a:gd name="connsiteX1" fmla="*/ 4219409 w 4219409"/>
              <a:gd name="connsiteY1" fmla="*/ 7620 h 3676650"/>
              <a:gd name="connsiteX2" fmla="*/ 4219409 w 4219409"/>
              <a:gd name="connsiteY2" fmla="*/ 3676650 h 3676650"/>
              <a:gd name="connsiteX3" fmla="*/ 1032742 w 4219409"/>
              <a:gd name="connsiteY3" fmla="*/ 3676650 h 3676650"/>
              <a:gd name="connsiteX4" fmla="*/ 3979 w 4219409"/>
              <a:gd name="connsiteY4" fmla="*/ 2445387 h 3676650"/>
              <a:gd name="connsiteX5" fmla="*/ 773662 w 4219409"/>
              <a:gd name="connsiteY5" fmla="*/ 0 h 3676650"/>
              <a:gd name="connsiteX0" fmla="*/ 772918 w 4218665"/>
              <a:gd name="connsiteY0" fmla="*/ 0 h 3676650"/>
              <a:gd name="connsiteX1" fmla="*/ 4218665 w 4218665"/>
              <a:gd name="connsiteY1" fmla="*/ 7620 h 3676650"/>
              <a:gd name="connsiteX2" fmla="*/ 4218665 w 4218665"/>
              <a:gd name="connsiteY2" fmla="*/ 3676650 h 3676650"/>
              <a:gd name="connsiteX3" fmla="*/ 1031998 w 4218665"/>
              <a:gd name="connsiteY3" fmla="*/ 3676650 h 3676650"/>
              <a:gd name="connsiteX4" fmla="*/ 658555 w 4218665"/>
              <a:gd name="connsiteY4" fmla="*/ 2864487 h 3676650"/>
              <a:gd name="connsiteX5" fmla="*/ 3235 w 4218665"/>
              <a:gd name="connsiteY5" fmla="*/ 2445387 h 3676650"/>
              <a:gd name="connsiteX6" fmla="*/ 772918 w 4218665"/>
              <a:gd name="connsiteY6" fmla="*/ 0 h 3676650"/>
              <a:gd name="connsiteX0" fmla="*/ 773838 w 4219585"/>
              <a:gd name="connsiteY0" fmla="*/ 0 h 3676650"/>
              <a:gd name="connsiteX1" fmla="*/ 4219585 w 4219585"/>
              <a:gd name="connsiteY1" fmla="*/ 7620 h 3676650"/>
              <a:gd name="connsiteX2" fmla="*/ 4219585 w 4219585"/>
              <a:gd name="connsiteY2" fmla="*/ 3676650 h 3676650"/>
              <a:gd name="connsiteX3" fmla="*/ 1032918 w 4219585"/>
              <a:gd name="connsiteY3" fmla="*/ 3676650 h 3676650"/>
              <a:gd name="connsiteX4" fmla="*/ 659475 w 4219585"/>
              <a:gd name="connsiteY4" fmla="*/ 2864487 h 3676650"/>
              <a:gd name="connsiteX5" fmla="*/ 4155 w 4219585"/>
              <a:gd name="connsiteY5" fmla="*/ 2445387 h 3676650"/>
              <a:gd name="connsiteX6" fmla="*/ 773838 w 4219585"/>
              <a:gd name="connsiteY6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769683 w 4215430"/>
              <a:gd name="connsiteY6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769683 w 4215430"/>
              <a:gd name="connsiteY6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769683 w 4215430"/>
              <a:gd name="connsiteY6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382570 w 4215430"/>
              <a:gd name="connsiteY6" fmla="*/ 1289687 h 3676650"/>
              <a:gd name="connsiteX7" fmla="*/ 769683 w 4215430"/>
              <a:gd name="connsiteY7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382570 w 4215430"/>
              <a:gd name="connsiteY6" fmla="*/ 1289687 h 3676650"/>
              <a:gd name="connsiteX7" fmla="*/ 769683 w 4215430"/>
              <a:gd name="connsiteY7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382570 w 4215430"/>
              <a:gd name="connsiteY6" fmla="*/ 1289687 h 3676650"/>
              <a:gd name="connsiteX7" fmla="*/ 769683 w 4215430"/>
              <a:gd name="connsiteY7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382570 w 4215430"/>
              <a:gd name="connsiteY6" fmla="*/ 1289687 h 3676650"/>
              <a:gd name="connsiteX7" fmla="*/ 801670 w 4215430"/>
              <a:gd name="connsiteY7" fmla="*/ 542927 h 3676650"/>
              <a:gd name="connsiteX8" fmla="*/ 769683 w 4215430"/>
              <a:gd name="connsiteY8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382570 w 4215430"/>
              <a:gd name="connsiteY6" fmla="*/ 1289687 h 3676650"/>
              <a:gd name="connsiteX7" fmla="*/ 801670 w 4215430"/>
              <a:gd name="connsiteY7" fmla="*/ 542927 h 3676650"/>
              <a:gd name="connsiteX8" fmla="*/ 769683 w 4215430"/>
              <a:gd name="connsiteY8" fmla="*/ 0 h 3676650"/>
              <a:gd name="connsiteX0" fmla="*/ 769683 w 4215430"/>
              <a:gd name="connsiteY0" fmla="*/ 0 h 3676650"/>
              <a:gd name="connsiteX1" fmla="*/ 4215430 w 4215430"/>
              <a:gd name="connsiteY1" fmla="*/ 7620 h 3676650"/>
              <a:gd name="connsiteX2" fmla="*/ 4215430 w 4215430"/>
              <a:gd name="connsiteY2" fmla="*/ 3676650 h 3676650"/>
              <a:gd name="connsiteX3" fmla="*/ 1028763 w 4215430"/>
              <a:gd name="connsiteY3" fmla="*/ 3676650 h 3676650"/>
              <a:gd name="connsiteX4" fmla="*/ 655320 w 4215430"/>
              <a:gd name="connsiteY4" fmla="*/ 2864487 h 3676650"/>
              <a:gd name="connsiteX5" fmla="*/ 0 w 4215430"/>
              <a:gd name="connsiteY5" fmla="*/ 2445387 h 3676650"/>
              <a:gd name="connsiteX6" fmla="*/ 382570 w 4215430"/>
              <a:gd name="connsiteY6" fmla="*/ 1289687 h 3676650"/>
              <a:gd name="connsiteX7" fmla="*/ 801670 w 4215430"/>
              <a:gd name="connsiteY7" fmla="*/ 542927 h 3676650"/>
              <a:gd name="connsiteX8" fmla="*/ 769683 w 4215430"/>
              <a:gd name="connsiteY8" fmla="*/ 0 h 367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5430" h="3676650">
                <a:moveTo>
                  <a:pt x="769683" y="0"/>
                </a:moveTo>
                <a:lnTo>
                  <a:pt x="4215430" y="7620"/>
                </a:lnTo>
                <a:lnTo>
                  <a:pt x="4215430" y="3676650"/>
                </a:lnTo>
                <a:lnTo>
                  <a:pt x="1028763" y="3676650"/>
                </a:lnTo>
                <a:cubicBezTo>
                  <a:pt x="862131" y="3278400"/>
                  <a:pt x="765820" y="3138277"/>
                  <a:pt x="655320" y="2864487"/>
                </a:cubicBezTo>
                <a:cubicBezTo>
                  <a:pt x="354320" y="2712617"/>
                  <a:pt x="407659" y="2758972"/>
                  <a:pt x="0" y="2445387"/>
                </a:cubicBezTo>
                <a:cubicBezTo>
                  <a:pt x="119903" y="2065234"/>
                  <a:pt x="224567" y="1646980"/>
                  <a:pt x="382570" y="1289687"/>
                </a:cubicBezTo>
                <a:cubicBezTo>
                  <a:pt x="489512" y="990390"/>
                  <a:pt x="737151" y="757875"/>
                  <a:pt x="801670" y="542927"/>
                </a:cubicBezTo>
                <a:cubicBezTo>
                  <a:pt x="782369" y="274639"/>
                  <a:pt x="783653" y="305118"/>
                  <a:pt x="769683" y="0"/>
                </a:cubicBezTo>
                <a:close/>
              </a:path>
            </a:pathLst>
          </a:custGeom>
          <a:gradFill>
            <a:gsLst>
              <a:gs pos="23000">
                <a:srgbClr val="C00000"/>
              </a:gs>
              <a:gs pos="63000">
                <a:schemeClr val="bg1"/>
              </a:gs>
              <a:gs pos="80000">
                <a:srgbClr val="00206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07"/>
          <p:cNvSpPr/>
          <p:nvPr/>
        </p:nvSpPr>
        <p:spPr>
          <a:xfrm>
            <a:off x="76200" y="1981200"/>
            <a:ext cx="5397500" cy="3650615"/>
          </a:xfrm>
          <a:custGeom>
            <a:avLst/>
            <a:gdLst>
              <a:gd name="connsiteX0" fmla="*/ 0 w 5397500"/>
              <a:gd name="connsiteY0" fmla="*/ 0 h 3650615"/>
              <a:gd name="connsiteX1" fmla="*/ 5397500 w 5397500"/>
              <a:gd name="connsiteY1" fmla="*/ 0 h 3650615"/>
              <a:gd name="connsiteX2" fmla="*/ 5397500 w 5397500"/>
              <a:gd name="connsiteY2" fmla="*/ 3650615 h 3650615"/>
              <a:gd name="connsiteX3" fmla="*/ 0 w 5397500"/>
              <a:gd name="connsiteY3" fmla="*/ 3650615 h 3650615"/>
              <a:gd name="connsiteX4" fmla="*/ 0 w 5397500"/>
              <a:gd name="connsiteY4" fmla="*/ 0 h 3650615"/>
              <a:gd name="connsiteX0" fmla="*/ 0 w 5397500"/>
              <a:gd name="connsiteY0" fmla="*/ 0 h 3650615"/>
              <a:gd name="connsiteX1" fmla="*/ 5397500 w 5397500"/>
              <a:gd name="connsiteY1" fmla="*/ 0 h 3650615"/>
              <a:gd name="connsiteX2" fmla="*/ 5288280 w 5397500"/>
              <a:gd name="connsiteY2" fmla="*/ 3453765 h 3650615"/>
              <a:gd name="connsiteX3" fmla="*/ 5397500 w 5397500"/>
              <a:gd name="connsiteY3" fmla="*/ 3650615 h 3650615"/>
              <a:gd name="connsiteX4" fmla="*/ 0 w 5397500"/>
              <a:gd name="connsiteY4" fmla="*/ 3650615 h 3650615"/>
              <a:gd name="connsiteX5" fmla="*/ 0 w 5397500"/>
              <a:gd name="connsiteY5" fmla="*/ 0 h 3650615"/>
              <a:gd name="connsiteX0" fmla="*/ 0 w 5765212"/>
              <a:gd name="connsiteY0" fmla="*/ 0 h 3650615"/>
              <a:gd name="connsiteX1" fmla="*/ 5397500 w 5765212"/>
              <a:gd name="connsiteY1" fmla="*/ 0 h 3650615"/>
              <a:gd name="connsiteX2" fmla="*/ 5280660 w 5765212"/>
              <a:gd name="connsiteY2" fmla="*/ 3331845 h 3650615"/>
              <a:gd name="connsiteX3" fmla="*/ 5288280 w 5765212"/>
              <a:gd name="connsiteY3" fmla="*/ 3453765 h 3650615"/>
              <a:gd name="connsiteX4" fmla="*/ 5397500 w 5765212"/>
              <a:gd name="connsiteY4" fmla="*/ 3650615 h 3650615"/>
              <a:gd name="connsiteX5" fmla="*/ 0 w 5765212"/>
              <a:gd name="connsiteY5" fmla="*/ 3650615 h 3650615"/>
              <a:gd name="connsiteX6" fmla="*/ 0 w 5765212"/>
              <a:gd name="connsiteY6" fmla="*/ 0 h 3650615"/>
              <a:gd name="connsiteX0" fmla="*/ 0 w 5734961"/>
              <a:gd name="connsiteY0" fmla="*/ 0 h 3650615"/>
              <a:gd name="connsiteX1" fmla="*/ 5397500 w 5734961"/>
              <a:gd name="connsiteY1" fmla="*/ 0 h 3650615"/>
              <a:gd name="connsiteX2" fmla="*/ 5120640 w 5734961"/>
              <a:gd name="connsiteY2" fmla="*/ 2806065 h 3650615"/>
              <a:gd name="connsiteX3" fmla="*/ 5280660 w 5734961"/>
              <a:gd name="connsiteY3" fmla="*/ 3331845 h 3650615"/>
              <a:gd name="connsiteX4" fmla="*/ 5288280 w 5734961"/>
              <a:gd name="connsiteY4" fmla="*/ 3453765 h 3650615"/>
              <a:gd name="connsiteX5" fmla="*/ 5397500 w 5734961"/>
              <a:gd name="connsiteY5" fmla="*/ 3650615 h 3650615"/>
              <a:gd name="connsiteX6" fmla="*/ 0 w 5734961"/>
              <a:gd name="connsiteY6" fmla="*/ 3650615 h 3650615"/>
              <a:gd name="connsiteX7" fmla="*/ 0 w 5734961"/>
              <a:gd name="connsiteY7" fmla="*/ 0 h 3650615"/>
              <a:gd name="connsiteX0" fmla="*/ 0 w 5630321"/>
              <a:gd name="connsiteY0" fmla="*/ 0 h 3650615"/>
              <a:gd name="connsiteX1" fmla="*/ 5397500 w 5630321"/>
              <a:gd name="connsiteY1" fmla="*/ 0 h 3650615"/>
              <a:gd name="connsiteX2" fmla="*/ 4381501 w 5630321"/>
              <a:gd name="connsiteY2" fmla="*/ 2280285 h 3650615"/>
              <a:gd name="connsiteX3" fmla="*/ 5120640 w 5630321"/>
              <a:gd name="connsiteY3" fmla="*/ 2806065 h 3650615"/>
              <a:gd name="connsiteX4" fmla="*/ 5280660 w 5630321"/>
              <a:gd name="connsiteY4" fmla="*/ 3331845 h 3650615"/>
              <a:gd name="connsiteX5" fmla="*/ 5288280 w 5630321"/>
              <a:gd name="connsiteY5" fmla="*/ 3453765 h 3650615"/>
              <a:gd name="connsiteX6" fmla="*/ 5397500 w 5630321"/>
              <a:gd name="connsiteY6" fmla="*/ 3650615 h 3650615"/>
              <a:gd name="connsiteX7" fmla="*/ 0 w 5630321"/>
              <a:gd name="connsiteY7" fmla="*/ 3650615 h 3650615"/>
              <a:gd name="connsiteX8" fmla="*/ 0 w 5630321"/>
              <a:gd name="connsiteY8" fmla="*/ 0 h 3650615"/>
              <a:gd name="connsiteX0" fmla="*/ 0 w 5630321"/>
              <a:gd name="connsiteY0" fmla="*/ 0 h 3650615"/>
              <a:gd name="connsiteX1" fmla="*/ 5397500 w 5630321"/>
              <a:gd name="connsiteY1" fmla="*/ 0 h 3650615"/>
              <a:gd name="connsiteX2" fmla="*/ 4381501 w 5630321"/>
              <a:gd name="connsiteY2" fmla="*/ 2280285 h 3650615"/>
              <a:gd name="connsiteX3" fmla="*/ 5013960 w 5630321"/>
              <a:gd name="connsiteY3" fmla="*/ 2813685 h 3650615"/>
              <a:gd name="connsiteX4" fmla="*/ 5280660 w 5630321"/>
              <a:gd name="connsiteY4" fmla="*/ 3331845 h 3650615"/>
              <a:gd name="connsiteX5" fmla="*/ 5288280 w 5630321"/>
              <a:gd name="connsiteY5" fmla="*/ 3453765 h 3650615"/>
              <a:gd name="connsiteX6" fmla="*/ 5397500 w 5630321"/>
              <a:gd name="connsiteY6" fmla="*/ 3650615 h 3650615"/>
              <a:gd name="connsiteX7" fmla="*/ 0 w 5630321"/>
              <a:gd name="connsiteY7" fmla="*/ 3650615 h 3650615"/>
              <a:gd name="connsiteX8" fmla="*/ 0 w 5630321"/>
              <a:gd name="connsiteY8" fmla="*/ 0 h 3650615"/>
              <a:gd name="connsiteX0" fmla="*/ 0 w 5630321"/>
              <a:gd name="connsiteY0" fmla="*/ 0 h 3650615"/>
              <a:gd name="connsiteX1" fmla="*/ 5397500 w 5630321"/>
              <a:gd name="connsiteY1" fmla="*/ 0 h 3650615"/>
              <a:gd name="connsiteX2" fmla="*/ 4381501 w 5630321"/>
              <a:gd name="connsiteY2" fmla="*/ 2280285 h 3650615"/>
              <a:gd name="connsiteX3" fmla="*/ 5013960 w 5630321"/>
              <a:gd name="connsiteY3" fmla="*/ 2813685 h 3650615"/>
              <a:gd name="connsiteX4" fmla="*/ 5196841 w 5630321"/>
              <a:gd name="connsiteY4" fmla="*/ 3209925 h 3650615"/>
              <a:gd name="connsiteX5" fmla="*/ 5280660 w 5630321"/>
              <a:gd name="connsiteY5" fmla="*/ 3331845 h 3650615"/>
              <a:gd name="connsiteX6" fmla="*/ 5288280 w 5630321"/>
              <a:gd name="connsiteY6" fmla="*/ 3453765 h 3650615"/>
              <a:gd name="connsiteX7" fmla="*/ 5397500 w 5630321"/>
              <a:gd name="connsiteY7" fmla="*/ 3650615 h 3650615"/>
              <a:gd name="connsiteX8" fmla="*/ 0 w 5630321"/>
              <a:gd name="connsiteY8" fmla="*/ 3650615 h 3650615"/>
              <a:gd name="connsiteX9" fmla="*/ 0 w 5630321"/>
              <a:gd name="connsiteY9" fmla="*/ 0 h 3650615"/>
              <a:gd name="connsiteX0" fmla="*/ 0 w 5630321"/>
              <a:gd name="connsiteY0" fmla="*/ 0 h 3650615"/>
              <a:gd name="connsiteX1" fmla="*/ 5397500 w 5630321"/>
              <a:gd name="connsiteY1" fmla="*/ 0 h 3650615"/>
              <a:gd name="connsiteX2" fmla="*/ 4381501 w 5630321"/>
              <a:gd name="connsiteY2" fmla="*/ 2280285 h 3650615"/>
              <a:gd name="connsiteX3" fmla="*/ 4587241 w 5630321"/>
              <a:gd name="connsiteY3" fmla="*/ 2585085 h 3650615"/>
              <a:gd name="connsiteX4" fmla="*/ 5013960 w 5630321"/>
              <a:gd name="connsiteY4" fmla="*/ 2813685 h 3650615"/>
              <a:gd name="connsiteX5" fmla="*/ 5196841 w 5630321"/>
              <a:gd name="connsiteY5" fmla="*/ 3209925 h 3650615"/>
              <a:gd name="connsiteX6" fmla="*/ 5280660 w 5630321"/>
              <a:gd name="connsiteY6" fmla="*/ 3331845 h 3650615"/>
              <a:gd name="connsiteX7" fmla="*/ 5288280 w 5630321"/>
              <a:gd name="connsiteY7" fmla="*/ 3453765 h 3650615"/>
              <a:gd name="connsiteX8" fmla="*/ 5397500 w 5630321"/>
              <a:gd name="connsiteY8" fmla="*/ 3650615 h 3650615"/>
              <a:gd name="connsiteX9" fmla="*/ 0 w 5630321"/>
              <a:gd name="connsiteY9" fmla="*/ 3650615 h 3650615"/>
              <a:gd name="connsiteX10" fmla="*/ 0 w 5630321"/>
              <a:gd name="connsiteY10" fmla="*/ 0 h 3650615"/>
              <a:gd name="connsiteX0" fmla="*/ 0 w 5630321"/>
              <a:gd name="connsiteY0" fmla="*/ 0 h 3650615"/>
              <a:gd name="connsiteX1" fmla="*/ 5397500 w 5630321"/>
              <a:gd name="connsiteY1" fmla="*/ 0 h 3650615"/>
              <a:gd name="connsiteX2" fmla="*/ 4381501 w 5630321"/>
              <a:gd name="connsiteY2" fmla="*/ 2280285 h 3650615"/>
              <a:gd name="connsiteX3" fmla="*/ 4411981 w 5630321"/>
              <a:gd name="connsiteY3" fmla="*/ 2493645 h 3650615"/>
              <a:gd name="connsiteX4" fmla="*/ 4587241 w 5630321"/>
              <a:gd name="connsiteY4" fmla="*/ 2585085 h 3650615"/>
              <a:gd name="connsiteX5" fmla="*/ 5013960 w 5630321"/>
              <a:gd name="connsiteY5" fmla="*/ 2813685 h 3650615"/>
              <a:gd name="connsiteX6" fmla="*/ 5196841 w 5630321"/>
              <a:gd name="connsiteY6" fmla="*/ 3209925 h 3650615"/>
              <a:gd name="connsiteX7" fmla="*/ 5280660 w 5630321"/>
              <a:gd name="connsiteY7" fmla="*/ 3331845 h 3650615"/>
              <a:gd name="connsiteX8" fmla="*/ 5288280 w 5630321"/>
              <a:gd name="connsiteY8" fmla="*/ 3453765 h 3650615"/>
              <a:gd name="connsiteX9" fmla="*/ 5397500 w 5630321"/>
              <a:gd name="connsiteY9" fmla="*/ 3650615 h 3650615"/>
              <a:gd name="connsiteX10" fmla="*/ 0 w 5630321"/>
              <a:gd name="connsiteY10" fmla="*/ 3650615 h 3650615"/>
              <a:gd name="connsiteX11" fmla="*/ 0 w 5630321"/>
              <a:gd name="connsiteY11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411981 w 5690422"/>
              <a:gd name="connsiteY3" fmla="*/ 2493645 h 3650615"/>
              <a:gd name="connsiteX4" fmla="*/ 4587241 w 5690422"/>
              <a:gd name="connsiteY4" fmla="*/ 2585085 h 3650615"/>
              <a:gd name="connsiteX5" fmla="*/ 5013960 w 5690422"/>
              <a:gd name="connsiteY5" fmla="*/ 2813685 h 3650615"/>
              <a:gd name="connsiteX6" fmla="*/ 5196841 w 5690422"/>
              <a:gd name="connsiteY6" fmla="*/ 3209925 h 3650615"/>
              <a:gd name="connsiteX7" fmla="*/ 5280660 w 5690422"/>
              <a:gd name="connsiteY7" fmla="*/ 3331845 h 3650615"/>
              <a:gd name="connsiteX8" fmla="*/ 5288280 w 5690422"/>
              <a:gd name="connsiteY8" fmla="*/ 3453765 h 3650615"/>
              <a:gd name="connsiteX9" fmla="*/ 5397500 w 5690422"/>
              <a:gd name="connsiteY9" fmla="*/ 3650615 h 3650615"/>
              <a:gd name="connsiteX10" fmla="*/ 0 w 5690422"/>
              <a:gd name="connsiteY10" fmla="*/ 3650615 h 3650615"/>
              <a:gd name="connsiteX11" fmla="*/ 0 w 5690422"/>
              <a:gd name="connsiteY11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411981 w 5690422"/>
              <a:gd name="connsiteY3" fmla="*/ 2493645 h 3650615"/>
              <a:gd name="connsiteX4" fmla="*/ 4587241 w 5690422"/>
              <a:gd name="connsiteY4" fmla="*/ 2585085 h 3650615"/>
              <a:gd name="connsiteX5" fmla="*/ 5013960 w 5690422"/>
              <a:gd name="connsiteY5" fmla="*/ 2813685 h 3650615"/>
              <a:gd name="connsiteX6" fmla="*/ 5196841 w 5690422"/>
              <a:gd name="connsiteY6" fmla="*/ 3209925 h 3650615"/>
              <a:gd name="connsiteX7" fmla="*/ 5280660 w 5690422"/>
              <a:gd name="connsiteY7" fmla="*/ 3331845 h 3650615"/>
              <a:gd name="connsiteX8" fmla="*/ 5288280 w 5690422"/>
              <a:gd name="connsiteY8" fmla="*/ 3453765 h 3650615"/>
              <a:gd name="connsiteX9" fmla="*/ 5397500 w 5690422"/>
              <a:gd name="connsiteY9" fmla="*/ 3650615 h 3650615"/>
              <a:gd name="connsiteX10" fmla="*/ 0 w 5690422"/>
              <a:gd name="connsiteY10" fmla="*/ 3650615 h 3650615"/>
              <a:gd name="connsiteX11" fmla="*/ 0 w 5690422"/>
              <a:gd name="connsiteY11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693920 w 5690422"/>
              <a:gd name="connsiteY3" fmla="*/ 1373505 h 3650615"/>
              <a:gd name="connsiteX4" fmla="*/ 4411981 w 5690422"/>
              <a:gd name="connsiteY4" fmla="*/ 2493645 h 3650615"/>
              <a:gd name="connsiteX5" fmla="*/ 4587241 w 5690422"/>
              <a:gd name="connsiteY5" fmla="*/ 2585085 h 3650615"/>
              <a:gd name="connsiteX6" fmla="*/ 5013960 w 5690422"/>
              <a:gd name="connsiteY6" fmla="*/ 2813685 h 3650615"/>
              <a:gd name="connsiteX7" fmla="*/ 5196841 w 5690422"/>
              <a:gd name="connsiteY7" fmla="*/ 3209925 h 3650615"/>
              <a:gd name="connsiteX8" fmla="*/ 5280660 w 5690422"/>
              <a:gd name="connsiteY8" fmla="*/ 3331845 h 3650615"/>
              <a:gd name="connsiteX9" fmla="*/ 5288280 w 5690422"/>
              <a:gd name="connsiteY9" fmla="*/ 3453765 h 3650615"/>
              <a:gd name="connsiteX10" fmla="*/ 5397500 w 5690422"/>
              <a:gd name="connsiteY10" fmla="*/ 3650615 h 3650615"/>
              <a:gd name="connsiteX11" fmla="*/ 0 w 5690422"/>
              <a:gd name="connsiteY11" fmla="*/ 3650615 h 3650615"/>
              <a:gd name="connsiteX12" fmla="*/ 0 w 5690422"/>
              <a:gd name="connsiteY12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693920 w 5690422"/>
              <a:gd name="connsiteY3" fmla="*/ 1373505 h 3650615"/>
              <a:gd name="connsiteX4" fmla="*/ 4549140 w 5690422"/>
              <a:gd name="connsiteY4" fmla="*/ 1571625 h 3650615"/>
              <a:gd name="connsiteX5" fmla="*/ 4411981 w 5690422"/>
              <a:gd name="connsiteY5" fmla="*/ 2493645 h 3650615"/>
              <a:gd name="connsiteX6" fmla="*/ 4587241 w 5690422"/>
              <a:gd name="connsiteY6" fmla="*/ 2585085 h 3650615"/>
              <a:gd name="connsiteX7" fmla="*/ 5013960 w 5690422"/>
              <a:gd name="connsiteY7" fmla="*/ 2813685 h 3650615"/>
              <a:gd name="connsiteX8" fmla="*/ 5196841 w 5690422"/>
              <a:gd name="connsiteY8" fmla="*/ 3209925 h 3650615"/>
              <a:gd name="connsiteX9" fmla="*/ 5280660 w 5690422"/>
              <a:gd name="connsiteY9" fmla="*/ 3331845 h 3650615"/>
              <a:gd name="connsiteX10" fmla="*/ 5288280 w 5690422"/>
              <a:gd name="connsiteY10" fmla="*/ 3453765 h 3650615"/>
              <a:gd name="connsiteX11" fmla="*/ 5397500 w 5690422"/>
              <a:gd name="connsiteY11" fmla="*/ 3650615 h 3650615"/>
              <a:gd name="connsiteX12" fmla="*/ 0 w 5690422"/>
              <a:gd name="connsiteY12" fmla="*/ 3650615 h 3650615"/>
              <a:gd name="connsiteX13" fmla="*/ 0 w 5690422"/>
              <a:gd name="connsiteY13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693920 w 5690422"/>
              <a:gd name="connsiteY3" fmla="*/ 1373505 h 3650615"/>
              <a:gd name="connsiteX4" fmla="*/ 4549140 w 5690422"/>
              <a:gd name="connsiteY4" fmla="*/ 1571625 h 3650615"/>
              <a:gd name="connsiteX5" fmla="*/ 4358641 w 5690422"/>
              <a:gd name="connsiteY5" fmla="*/ 2432685 h 3650615"/>
              <a:gd name="connsiteX6" fmla="*/ 4587241 w 5690422"/>
              <a:gd name="connsiteY6" fmla="*/ 2585085 h 3650615"/>
              <a:gd name="connsiteX7" fmla="*/ 5013960 w 5690422"/>
              <a:gd name="connsiteY7" fmla="*/ 2813685 h 3650615"/>
              <a:gd name="connsiteX8" fmla="*/ 5196841 w 5690422"/>
              <a:gd name="connsiteY8" fmla="*/ 3209925 h 3650615"/>
              <a:gd name="connsiteX9" fmla="*/ 5280660 w 5690422"/>
              <a:gd name="connsiteY9" fmla="*/ 3331845 h 3650615"/>
              <a:gd name="connsiteX10" fmla="*/ 5288280 w 5690422"/>
              <a:gd name="connsiteY10" fmla="*/ 3453765 h 3650615"/>
              <a:gd name="connsiteX11" fmla="*/ 5397500 w 5690422"/>
              <a:gd name="connsiteY11" fmla="*/ 3650615 h 3650615"/>
              <a:gd name="connsiteX12" fmla="*/ 0 w 5690422"/>
              <a:gd name="connsiteY12" fmla="*/ 3650615 h 3650615"/>
              <a:gd name="connsiteX13" fmla="*/ 0 w 5690422"/>
              <a:gd name="connsiteY13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693920 w 5690422"/>
              <a:gd name="connsiteY3" fmla="*/ 1373505 h 3650615"/>
              <a:gd name="connsiteX4" fmla="*/ 4549140 w 5690422"/>
              <a:gd name="connsiteY4" fmla="*/ 1571625 h 3650615"/>
              <a:gd name="connsiteX5" fmla="*/ 4358641 w 5690422"/>
              <a:gd name="connsiteY5" fmla="*/ 2432685 h 3650615"/>
              <a:gd name="connsiteX6" fmla="*/ 4587241 w 5690422"/>
              <a:gd name="connsiteY6" fmla="*/ 2585085 h 3650615"/>
              <a:gd name="connsiteX7" fmla="*/ 5013960 w 5690422"/>
              <a:gd name="connsiteY7" fmla="*/ 2813685 h 3650615"/>
              <a:gd name="connsiteX8" fmla="*/ 5196841 w 5690422"/>
              <a:gd name="connsiteY8" fmla="*/ 3209925 h 3650615"/>
              <a:gd name="connsiteX9" fmla="*/ 5280660 w 5690422"/>
              <a:gd name="connsiteY9" fmla="*/ 3331845 h 3650615"/>
              <a:gd name="connsiteX10" fmla="*/ 5288280 w 5690422"/>
              <a:gd name="connsiteY10" fmla="*/ 3453765 h 3650615"/>
              <a:gd name="connsiteX11" fmla="*/ 5397500 w 5690422"/>
              <a:gd name="connsiteY11" fmla="*/ 3650615 h 3650615"/>
              <a:gd name="connsiteX12" fmla="*/ 0 w 5690422"/>
              <a:gd name="connsiteY12" fmla="*/ 3650615 h 3650615"/>
              <a:gd name="connsiteX13" fmla="*/ 0 w 5690422"/>
              <a:gd name="connsiteY13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693920 w 5690422"/>
              <a:gd name="connsiteY3" fmla="*/ 1373505 h 3650615"/>
              <a:gd name="connsiteX4" fmla="*/ 4549140 w 5690422"/>
              <a:gd name="connsiteY4" fmla="*/ 1571625 h 3650615"/>
              <a:gd name="connsiteX5" fmla="*/ 4358641 w 5690422"/>
              <a:gd name="connsiteY5" fmla="*/ 2432685 h 3650615"/>
              <a:gd name="connsiteX6" fmla="*/ 4587241 w 5690422"/>
              <a:gd name="connsiteY6" fmla="*/ 2585085 h 3650615"/>
              <a:gd name="connsiteX7" fmla="*/ 5013960 w 5690422"/>
              <a:gd name="connsiteY7" fmla="*/ 2813685 h 3650615"/>
              <a:gd name="connsiteX8" fmla="*/ 5196841 w 5690422"/>
              <a:gd name="connsiteY8" fmla="*/ 3209925 h 3650615"/>
              <a:gd name="connsiteX9" fmla="*/ 5280660 w 5690422"/>
              <a:gd name="connsiteY9" fmla="*/ 3331845 h 3650615"/>
              <a:gd name="connsiteX10" fmla="*/ 5288280 w 5690422"/>
              <a:gd name="connsiteY10" fmla="*/ 3453765 h 3650615"/>
              <a:gd name="connsiteX11" fmla="*/ 5397500 w 5690422"/>
              <a:gd name="connsiteY11" fmla="*/ 3650615 h 3650615"/>
              <a:gd name="connsiteX12" fmla="*/ 0 w 5690422"/>
              <a:gd name="connsiteY12" fmla="*/ 3650615 h 3650615"/>
              <a:gd name="connsiteX13" fmla="*/ 0 w 5690422"/>
              <a:gd name="connsiteY13" fmla="*/ 0 h 3650615"/>
              <a:gd name="connsiteX0" fmla="*/ 0 w 5690422"/>
              <a:gd name="connsiteY0" fmla="*/ 0 h 3650615"/>
              <a:gd name="connsiteX1" fmla="*/ 5397500 w 5690422"/>
              <a:gd name="connsiteY1" fmla="*/ 0 h 3650615"/>
              <a:gd name="connsiteX2" fmla="*/ 4884421 w 5690422"/>
              <a:gd name="connsiteY2" fmla="*/ 1434465 h 3650615"/>
              <a:gd name="connsiteX3" fmla="*/ 4693920 w 5690422"/>
              <a:gd name="connsiteY3" fmla="*/ 1373505 h 3650615"/>
              <a:gd name="connsiteX4" fmla="*/ 4617720 w 5690422"/>
              <a:gd name="connsiteY4" fmla="*/ 1602105 h 3650615"/>
              <a:gd name="connsiteX5" fmla="*/ 4358641 w 5690422"/>
              <a:gd name="connsiteY5" fmla="*/ 2432685 h 3650615"/>
              <a:gd name="connsiteX6" fmla="*/ 4587241 w 5690422"/>
              <a:gd name="connsiteY6" fmla="*/ 2585085 h 3650615"/>
              <a:gd name="connsiteX7" fmla="*/ 5013960 w 5690422"/>
              <a:gd name="connsiteY7" fmla="*/ 2813685 h 3650615"/>
              <a:gd name="connsiteX8" fmla="*/ 5196841 w 5690422"/>
              <a:gd name="connsiteY8" fmla="*/ 3209925 h 3650615"/>
              <a:gd name="connsiteX9" fmla="*/ 5280660 w 5690422"/>
              <a:gd name="connsiteY9" fmla="*/ 3331845 h 3650615"/>
              <a:gd name="connsiteX10" fmla="*/ 5288280 w 5690422"/>
              <a:gd name="connsiteY10" fmla="*/ 3453765 h 3650615"/>
              <a:gd name="connsiteX11" fmla="*/ 5397500 w 5690422"/>
              <a:gd name="connsiteY11" fmla="*/ 3650615 h 3650615"/>
              <a:gd name="connsiteX12" fmla="*/ 0 w 5690422"/>
              <a:gd name="connsiteY12" fmla="*/ 3650615 h 3650615"/>
              <a:gd name="connsiteX13" fmla="*/ 0 w 5690422"/>
              <a:gd name="connsiteY13" fmla="*/ 0 h 3650615"/>
              <a:gd name="connsiteX0" fmla="*/ 0 w 5696248"/>
              <a:gd name="connsiteY0" fmla="*/ 0 h 3650615"/>
              <a:gd name="connsiteX1" fmla="*/ 5397500 w 5696248"/>
              <a:gd name="connsiteY1" fmla="*/ 0 h 3650615"/>
              <a:gd name="connsiteX2" fmla="*/ 4922521 w 5696248"/>
              <a:gd name="connsiteY2" fmla="*/ 954405 h 3650615"/>
              <a:gd name="connsiteX3" fmla="*/ 4693920 w 5696248"/>
              <a:gd name="connsiteY3" fmla="*/ 1373505 h 3650615"/>
              <a:gd name="connsiteX4" fmla="*/ 4617720 w 5696248"/>
              <a:gd name="connsiteY4" fmla="*/ 1602105 h 3650615"/>
              <a:gd name="connsiteX5" fmla="*/ 4358641 w 5696248"/>
              <a:gd name="connsiteY5" fmla="*/ 2432685 h 3650615"/>
              <a:gd name="connsiteX6" fmla="*/ 4587241 w 5696248"/>
              <a:gd name="connsiteY6" fmla="*/ 2585085 h 3650615"/>
              <a:gd name="connsiteX7" fmla="*/ 5013960 w 5696248"/>
              <a:gd name="connsiteY7" fmla="*/ 2813685 h 3650615"/>
              <a:gd name="connsiteX8" fmla="*/ 5196841 w 5696248"/>
              <a:gd name="connsiteY8" fmla="*/ 3209925 h 3650615"/>
              <a:gd name="connsiteX9" fmla="*/ 5280660 w 5696248"/>
              <a:gd name="connsiteY9" fmla="*/ 3331845 h 3650615"/>
              <a:gd name="connsiteX10" fmla="*/ 5288280 w 5696248"/>
              <a:gd name="connsiteY10" fmla="*/ 3453765 h 3650615"/>
              <a:gd name="connsiteX11" fmla="*/ 5397500 w 5696248"/>
              <a:gd name="connsiteY11" fmla="*/ 3650615 h 3650615"/>
              <a:gd name="connsiteX12" fmla="*/ 0 w 5696248"/>
              <a:gd name="connsiteY12" fmla="*/ 3650615 h 3650615"/>
              <a:gd name="connsiteX13" fmla="*/ 0 w 5696248"/>
              <a:gd name="connsiteY13" fmla="*/ 0 h 3650615"/>
              <a:gd name="connsiteX0" fmla="*/ 0 w 5696248"/>
              <a:gd name="connsiteY0" fmla="*/ 0 h 3650615"/>
              <a:gd name="connsiteX1" fmla="*/ 5397500 w 5696248"/>
              <a:gd name="connsiteY1" fmla="*/ 0 h 3650615"/>
              <a:gd name="connsiteX2" fmla="*/ 4922521 w 5696248"/>
              <a:gd name="connsiteY2" fmla="*/ 954405 h 3650615"/>
              <a:gd name="connsiteX3" fmla="*/ 4693920 w 5696248"/>
              <a:gd name="connsiteY3" fmla="*/ 1373505 h 3650615"/>
              <a:gd name="connsiteX4" fmla="*/ 4617720 w 5696248"/>
              <a:gd name="connsiteY4" fmla="*/ 1602105 h 3650615"/>
              <a:gd name="connsiteX5" fmla="*/ 4358641 w 5696248"/>
              <a:gd name="connsiteY5" fmla="*/ 2432685 h 3650615"/>
              <a:gd name="connsiteX6" fmla="*/ 4587241 w 5696248"/>
              <a:gd name="connsiteY6" fmla="*/ 2585085 h 3650615"/>
              <a:gd name="connsiteX7" fmla="*/ 5013960 w 5696248"/>
              <a:gd name="connsiteY7" fmla="*/ 2813685 h 3650615"/>
              <a:gd name="connsiteX8" fmla="*/ 5196841 w 5696248"/>
              <a:gd name="connsiteY8" fmla="*/ 3209925 h 3650615"/>
              <a:gd name="connsiteX9" fmla="*/ 5280660 w 5696248"/>
              <a:gd name="connsiteY9" fmla="*/ 3331845 h 3650615"/>
              <a:gd name="connsiteX10" fmla="*/ 5288280 w 5696248"/>
              <a:gd name="connsiteY10" fmla="*/ 3453765 h 3650615"/>
              <a:gd name="connsiteX11" fmla="*/ 5397500 w 5696248"/>
              <a:gd name="connsiteY11" fmla="*/ 3650615 h 3650615"/>
              <a:gd name="connsiteX12" fmla="*/ 0 w 5696248"/>
              <a:gd name="connsiteY12" fmla="*/ 3650615 h 3650615"/>
              <a:gd name="connsiteX13" fmla="*/ 0 w 5696248"/>
              <a:gd name="connsiteY13" fmla="*/ 0 h 3650615"/>
              <a:gd name="connsiteX0" fmla="*/ 0 w 5777694"/>
              <a:gd name="connsiteY0" fmla="*/ 0 h 3650615"/>
              <a:gd name="connsiteX1" fmla="*/ 5397500 w 5777694"/>
              <a:gd name="connsiteY1" fmla="*/ 0 h 3650615"/>
              <a:gd name="connsiteX2" fmla="*/ 5151120 w 5777694"/>
              <a:gd name="connsiteY2" fmla="*/ 527685 h 3650615"/>
              <a:gd name="connsiteX3" fmla="*/ 4922521 w 5777694"/>
              <a:gd name="connsiteY3" fmla="*/ 954405 h 3650615"/>
              <a:gd name="connsiteX4" fmla="*/ 4693920 w 5777694"/>
              <a:gd name="connsiteY4" fmla="*/ 1373505 h 3650615"/>
              <a:gd name="connsiteX5" fmla="*/ 4617720 w 5777694"/>
              <a:gd name="connsiteY5" fmla="*/ 1602105 h 3650615"/>
              <a:gd name="connsiteX6" fmla="*/ 4358641 w 5777694"/>
              <a:gd name="connsiteY6" fmla="*/ 2432685 h 3650615"/>
              <a:gd name="connsiteX7" fmla="*/ 4587241 w 5777694"/>
              <a:gd name="connsiteY7" fmla="*/ 2585085 h 3650615"/>
              <a:gd name="connsiteX8" fmla="*/ 5013960 w 5777694"/>
              <a:gd name="connsiteY8" fmla="*/ 2813685 h 3650615"/>
              <a:gd name="connsiteX9" fmla="*/ 5196841 w 5777694"/>
              <a:gd name="connsiteY9" fmla="*/ 3209925 h 3650615"/>
              <a:gd name="connsiteX10" fmla="*/ 5280660 w 5777694"/>
              <a:gd name="connsiteY10" fmla="*/ 3331845 h 3650615"/>
              <a:gd name="connsiteX11" fmla="*/ 5288280 w 5777694"/>
              <a:gd name="connsiteY11" fmla="*/ 3453765 h 3650615"/>
              <a:gd name="connsiteX12" fmla="*/ 5397500 w 5777694"/>
              <a:gd name="connsiteY12" fmla="*/ 3650615 h 3650615"/>
              <a:gd name="connsiteX13" fmla="*/ 0 w 5777694"/>
              <a:gd name="connsiteY13" fmla="*/ 3650615 h 3650615"/>
              <a:gd name="connsiteX14" fmla="*/ 0 w 5777694"/>
              <a:gd name="connsiteY14" fmla="*/ 0 h 3650615"/>
              <a:gd name="connsiteX0" fmla="*/ 0 w 5560072"/>
              <a:gd name="connsiteY0" fmla="*/ 0 h 3650615"/>
              <a:gd name="connsiteX1" fmla="*/ 5107940 w 5560072"/>
              <a:gd name="connsiteY1" fmla="*/ 0 h 3650615"/>
              <a:gd name="connsiteX2" fmla="*/ 5151120 w 5560072"/>
              <a:gd name="connsiteY2" fmla="*/ 527685 h 3650615"/>
              <a:gd name="connsiteX3" fmla="*/ 4922521 w 5560072"/>
              <a:gd name="connsiteY3" fmla="*/ 954405 h 3650615"/>
              <a:gd name="connsiteX4" fmla="*/ 4693920 w 5560072"/>
              <a:gd name="connsiteY4" fmla="*/ 1373505 h 3650615"/>
              <a:gd name="connsiteX5" fmla="*/ 4617720 w 5560072"/>
              <a:gd name="connsiteY5" fmla="*/ 1602105 h 3650615"/>
              <a:gd name="connsiteX6" fmla="*/ 4358641 w 5560072"/>
              <a:gd name="connsiteY6" fmla="*/ 2432685 h 3650615"/>
              <a:gd name="connsiteX7" fmla="*/ 4587241 w 5560072"/>
              <a:gd name="connsiteY7" fmla="*/ 2585085 h 3650615"/>
              <a:gd name="connsiteX8" fmla="*/ 5013960 w 5560072"/>
              <a:gd name="connsiteY8" fmla="*/ 2813685 h 3650615"/>
              <a:gd name="connsiteX9" fmla="*/ 5196841 w 5560072"/>
              <a:gd name="connsiteY9" fmla="*/ 3209925 h 3650615"/>
              <a:gd name="connsiteX10" fmla="*/ 5280660 w 5560072"/>
              <a:gd name="connsiteY10" fmla="*/ 3331845 h 3650615"/>
              <a:gd name="connsiteX11" fmla="*/ 5288280 w 5560072"/>
              <a:gd name="connsiteY11" fmla="*/ 3453765 h 3650615"/>
              <a:gd name="connsiteX12" fmla="*/ 5397500 w 5560072"/>
              <a:gd name="connsiteY12" fmla="*/ 3650615 h 3650615"/>
              <a:gd name="connsiteX13" fmla="*/ 0 w 5560072"/>
              <a:gd name="connsiteY13" fmla="*/ 3650615 h 3650615"/>
              <a:gd name="connsiteX14" fmla="*/ 0 w 5560072"/>
              <a:gd name="connsiteY14" fmla="*/ 0 h 3650615"/>
              <a:gd name="connsiteX0" fmla="*/ 0 w 5397500"/>
              <a:gd name="connsiteY0" fmla="*/ 0 h 3650615"/>
              <a:gd name="connsiteX1" fmla="*/ 5107940 w 5397500"/>
              <a:gd name="connsiteY1" fmla="*/ 0 h 3650615"/>
              <a:gd name="connsiteX2" fmla="*/ 5151120 w 5397500"/>
              <a:gd name="connsiteY2" fmla="*/ 527685 h 3650615"/>
              <a:gd name="connsiteX3" fmla="*/ 4922521 w 5397500"/>
              <a:gd name="connsiteY3" fmla="*/ 954405 h 3650615"/>
              <a:gd name="connsiteX4" fmla="*/ 4693920 w 5397500"/>
              <a:gd name="connsiteY4" fmla="*/ 1373505 h 3650615"/>
              <a:gd name="connsiteX5" fmla="*/ 4617720 w 5397500"/>
              <a:gd name="connsiteY5" fmla="*/ 1602105 h 3650615"/>
              <a:gd name="connsiteX6" fmla="*/ 4358641 w 5397500"/>
              <a:gd name="connsiteY6" fmla="*/ 2432685 h 3650615"/>
              <a:gd name="connsiteX7" fmla="*/ 4587241 w 5397500"/>
              <a:gd name="connsiteY7" fmla="*/ 2585085 h 3650615"/>
              <a:gd name="connsiteX8" fmla="*/ 5013960 w 5397500"/>
              <a:gd name="connsiteY8" fmla="*/ 2813685 h 3650615"/>
              <a:gd name="connsiteX9" fmla="*/ 5196841 w 5397500"/>
              <a:gd name="connsiteY9" fmla="*/ 3209925 h 3650615"/>
              <a:gd name="connsiteX10" fmla="*/ 5280660 w 5397500"/>
              <a:gd name="connsiteY10" fmla="*/ 3331845 h 3650615"/>
              <a:gd name="connsiteX11" fmla="*/ 5288280 w 5397500"/>
              <a:gd name="connsiteY11" fmla="*/ 3453765 h 3650615"/>
              <a:gd name="connsiteX12" fmla="*/ 5397500 w 5397500"/>
              <a:gd name="connsiteY12" fmla="*/ 3650615 h 3650615"/>
              <a:gd name="connsiteX13" fmla="*/ 0 w 5397500"/>
              <a:gd name="connsiteY13" fmla="*/ 3650615 h 3650615"/>
              <a:gd name="connsiteX14" fmla="*/ 0 w 5397500"/>
              <a:gd name="connsiteY14" fmla="*/ 0 h 3650615"/>
              <a:gd name="connsiteX0" fmla="*/ 0 w 5397500"/>
              <a:gd name="connsiteY0" fmla="*/ 0 h 3650615"/>
              <a:gd name="connsiteX1" fmla="*/ 5107940 w 5397500"/>
              <a:gd name="connsiteY1" fmla="*/ 0 h 3650615"/>
              <a:gd name="connsiteX2" fmla="*/ 5135880 w 5397500"/>
              <a:gd name="connsiteY2" fmla="*/ 466725 h 3650615"/>
              <a:gd name="connsiteX3" fmla="*/ 4922521 w 5397500"/>
              <a:gd name="connsiteY3" fmla="*/ 954405 h 3650615"/>
              <a:gd name="connsiteX4" fmla="*/ 4693920 w 5397500"/>
              <a:gd name="connsiteY4" fmla="*/ 1373505 h 3650615"/>
              <a:gd name="connsiteX5" fmla="*/ 4617720 w 5397500"/>
              <a:gd name="connsiteY5" fmla="*/ 1602105 h 3650615"/>
              <a:gd name="connsiteX6" fmla="*/ 4358641 w 5397500"/>
              <a:gd name="connsiteY6" fmla="*/ 2432685 h 3650615"/>
              <a:gd name="connsiteX7" fmla="*/ 4587241 w 5397500"/>
              <a:gd name="connsiteY7" fmla="*/ 2585085 h 3650615"/>
              <a:gd name="connsiteX8" fmla="*/ 5013960 w 5397500"/>
              <a:gd name="connsiteY8" fmla="*/ 2813685 h 3650615"/>
              <a:gd name="connsiteX9" fmla="*/ 5196841 w 5397500"/>
              <a:gd name="connsiteY9" fmla="*/ 3209925 h 3650615"/>
              <a:gd name="connsiteX10" fmla="*/ 5280660 w 5397500"/>
              <a:gd name="connsiteY10" fmla="*/ 3331845 h 3650615"/>
              <a:gd name="connsiteX11" fmla="*/ 5288280 w 5397500"/>
              <a:gd name="connsiteY11" fmla="*/ 3453765 h 3650615"/>
              <a:gd name="connsiteX12" fmla="*/ 5397500 w 5397500"/>
              <a:gd name="connsiteY12" fmla="*/ 3650615 h 3650615"/>
              <a:gd name="connsiteX13" fmla="*/ 0 w 5397500"/>
              <a:gd name="connsiteY13" fmla="*/ 3650615 h 3650615"/>
              <a:gd name="connsiteX14" fmla="*/ 0 w 5397500"/>
              <a:gd name="connsiteY14" fmla="*/ 0 h 36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97500" h="3650615">
                <a:moveTo>
                  <a:pt x="0" y="0"/>
                </a:moveTo>
                <a:lnTo>
                  <a:pt x="5107940" y="0"/>
                </a:lnTo>
                <a:cubicBezTo>
                  <a:pt x="5157470" y="466407"/>
                  <a:pt x="5215043" y="307658"/>
                  <a:pt x="5135880" y="466725"/>
                </a:cubicBezTo>
                <a:cubicBezTo>
                  <a:pt x="5056717" y="625793"/>
                  <a:pt x="5088891" y="772795"/>
                  <a:pt x="4922521" y="954405"/>
                </a:cubicBezTo>
                <a:cubicBezTo>
                  <a:pt x="4781128" y="1189672"/>
                  <a:pt x="4772660" y="1196975"/>
                  <a:pt x="4693920" y="1373505"/>
                </a:cubicBezTo>
                <a:cubicBezTo>
                  <a:pt x="4646930" y="1398905"/>
                  <a:pt x="4664710" y="1415415"/>
                  <a:pt x="4617720" y="1602105"/>
                </a:cubicBezTo>
                <a:cubicBezTo>
                  <a:pt x="4570730" y="1788795"/>
                  <a:pt x="4406901" y="2273935"/>
                  <a:pt x="4358641" y="2432685"/>
                </a:cubicBezTo>
                <a:cubicBezTo>
                  <a:pt x="4447541" y="2545715"/>
                  <a:pt x="4478021" y="2540635"/>
                  <a:pt x="4587241" y="2585085"/>
                </a:cubicBezTo>
                <a:cubicBezTo>
                  <a:pt x="4696461" y="2629535"/>
                  <a:pt x="4904740" y="2717165"/>
                  <a:pt x="5013960" y="2813685"/>
                </a:cubicBezTo>
                <a:cubicBezTo>
                  <a:pt x="5123180" y="2910205"/>
                  <a:pt x="5152391" y="3123565"/>
                  <a:pt x="5196841" y="3209925"/>
                </a:cubicBezTo>
                <a:cubicBezTo>
                  <a:pt x="5241291" y="3296285"/>
                  <a:pt x="5270500" y="3288665"/>
                  <a:pt x="5280660" y="3331845"/>
                </a:cubicBezTo>
                <a:cubicBezTo>
                  <a:pt x="5290820" y="3375025"/>
                  <a:pt x="5271347" y="3403177"/>
                  <a:pt x="5288280" y="3453765"/>
                </a:cubicBezTo>
                <a:lnTo>
                  <a:pt x="5397500" y="3650615"/>
                </a:lnTo>
                <a:lnTo>
                  <a:pt x="0" y="365061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23000">
                <a:srgbClr val="C00000"/>
              </a:gs>
              <a:gs pos="44000">
                <a:schemeClr val="bg1"/>
              </a:gs>
              <a:gs pos="80000">
                <a:srgbClr val="00206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262979" y="1981200"/>
            <a:ext cx="8534400" cy="3649980"/>
          </a:xfrm>
          <a:prstGeom prst="rect">
            <a:avLst/>
          </a:prstGeom>
          <a:gradFill>
            <a:gsLst>
              <a:gs pos="23000">
                <a:srgbClr val="C00000"/>
              </a:gs>
              <a:gs pos="49203">
                <a:schemeClr val="bg1"/>
              </a:gs>
              <a:gs pos="80000">
                <a:srgbClr val="002060"/>
              </a:gs>
            </a:gsLst>
            <a:lin ang="0" scaled="1"/>
          </a:gradFill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143" name="Up Arrow 142"/>
          <p:cNvSpPr/>
          <p:nvPr/>
        </p:nvSpPr>
        <p:spPr>
          <a:xfrm rot="16200000">
            <a:off x="4228465" y="-11126"/>
            <a:ext cx="463603" cy="277185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9" name="Group 238"/>
          <p:cNvGrpSpPr/>
          <p:nvPr/>
        </p:nvGrpSpPr>
        <p:grpSpPr>
          <a:xfrm>
            <a:off x="251460" y="1936750"/>
            <a:ext cx="5387340" cy="3702050"/>
            <a:chOff x="99060" y="1981200"/>
            <a:chExt cx="5387340" cy="3702050"/>
          </a:xfrm>
        </p:grpSpPr>
        <p:sp>
          <p:nvSpPr>
            <p:cNvPr id="13" name="Freeform 12"/>
            <p:cNvSpPr/>
            <p:nvPr/>
          </p:nvSpPr>
          <p:spPr>
            <a:xfrm>
              <a:off x="152400" y="2025650"/>
              <a:ext cx="1363980" cy="1196340"/>
            </a:xfrm>
            <a:custGeom>
              <a:avLst/>
              <a:gdLst>
                <a:gd name="connsiteX0" fmla="*/ 0 w 1363980"/>
                <a:gd name="connsiteY0" fmla="*/ 1196340 h 1196340"/>
                <a:gd name="connsiteX1" fmla="*/ 434340 w 1363980"/>
                <a:gd name="connsiteY1" fmla="*/ 1188720 h 1196340"/>
                <a:gd name="connsiteX2" fmla="*/ 464820 w 1363980"/>
                <a:gd name="connsiteY2" fmla="*/ 1181100 h 1196340"/>
                <a:gd name="connsiteX3" fmla="*/ 525780 w 1363980"/>
                <a:gd name="connsiteY3" fmla="*/ 1165860 h 1196340"/>
                <a:gd name="connsiteX4" fmla="*/ 556260 w 1363980"/>
                <a:gd name="connsiteY4" fmla="*/ 1158240 h 1196340"/>
                <a:gd name="connsiteX5" fmla="*/ 617220 w 1363980"/>
                <a:gd name="connsiteY5" fmla="*/ 1143000 h 1196340"/>
                <a:gd name="connsiteX6" fmla="*/ 670560 w 1363980"/>
                <a:gd name="connsiteY6" fmla="*/ 1120140 h 1196340"/>
                <a:gd name="connsiteX7" fmla="*/ 693420 w 1363980"/>
                <a:gd name="connsiteY7" fmla="*/ 1104900 h 1196340"/>
                <a:gd name="connsiteX8" fmla="*/ 723900 w 1363980"/>
                <a:gd name="connsiteY8" fmla="*/ 1097280 h 1196340"/>
                <a:gd name="connsiteX9" fmla="*/ 815340 w 1363980"/>
                <a:gd name="connsiteY9" fmla="*/ 1059180 h 1196340"/>
                <a:gd name="connsiteX10" fmla="*/ 868680 w 1363980"/>
                <a:gd name="connsiteY10" fmla="*/ 1013460 h 1196340"/>
                <a:gd name="connsiteX11" fmla="*/ 883920 w 1363980"/>
                <a:gd name="connsiteY11" fmla="*/ 990600 h 1196340"/>
                <a:gd name="connsiteX12" fmla="*/ 929640 w 1363980"/>
                <a:gd name="connsiteY12" fmla="*/ 952500 h 1196340"/>
                <a:gd name="connsiteX13" fmla="*/ 982980 w 1363980"/>
                <a:gd name="connsiteY13" fmla="*/ 876300 h 1196340"/>
                <a:gd name="connsiteX14" fmla="*/ 1005840 w 1363980"/>
                <a:gd name="connsiteY14" fmla="*/ 853440 h 1196340"/>
                <a:gd name="connsiteX15" fmla="*/ 1021080 w 1363980"/>
                <a:gd name="connsiteY15" fmla="*/ 822960 h 1196340"/>
                <a:gd name="connsiteX16" fmla="*/ 1051560 w 1363980"/>
                <a:gd name="connsiteY16" fmla="*/ 777240 h 1196340"/>
                <a:gd name="connsiteX17" fmla="*/ 1059180 w 1363980"/>
                <a:gd name="connsiteY17" fmla="*/ 754380 h 1196340"/>
                <a:gd name="connsiteX18" fmla="*/ 1074420 w 1363980"/>
                <a:gd name="connsiteY18" fmla="*/ 723900 h 1196340"/>
                <a:gd name="connsiteX19" fmla="*/ 1089660 w 1363980"/>
                <a:gd name="connsiteY19" fmla="*/ 701040 h 1196340"/>
                <a:gd name="connsiteX20" fmla="*/ 1112520 w 1363980"/>
                <a:gd name="connsiteY20" fmla="*/ 670560 h 1196340"/>
                <a:gd name="connsiteX21" fmla="*/ 1143000 w 1363980"/>
                <a:gd name="connsiteY21" fmla="*/ 609600 h 1196340"/>
                <a:gd name="connsiteX22" fmla="*/ 1150620 w 1363980"/>
                <a:gd name="connsiteY22" fmla="*/ 586740 h 1196340"/>
                <a:gd name="connsiteX23" fmla="*/ 1173480 w 1363980"/>
                <a:gd name="connsiteY23" fmla="*/ 556260 h 1196340"/>
                <a:gd name="connsiteX24" fmla="*/ 1188720 w 1363980"/>
                <a:gd name="connsiteY24" fmla="*/ 518160 h 1196340"/>
                <a:gd name="connsiteX25" fmla="*/ 1211580 w 1363980"/>
                <a:gd name="connsiteY25" fmla="*/ 487680 h 1196340"/>
                <a:gd name="connsiteX26" fmla="*/ 1272540 w 1363980"/>
                <a:gd name="connsiteY26" fmla="*/ 403860 h 1196340"/>
                <a:gd name="connsiteX27" fmla="*/ 1280160 w 1363980"/>
                <a:gd name="connsiteY27" fmla="*/ 365760 h 1196340"/>
                <a:gd name="connsiteX28" fmla="*/ 1310640 w 1363980"/>
                <a:gd name="connsiteY28" fmla="*/ 304800 h 1196340"/>
                <a:gd name="connsiteX29" fmla="*/ 1318260 w 1363980"/>
                <a:gd name="connsiteY29" fmla="*/ 243840 h 1196340"/>
                <a:gd name="connsiteX30" fmla="*/ 1333500 w 1363980"/>
                <a:gd name="connsiteY30" fmla="*/ 175260 h 1196340"/>
                <a:gd name="connsiteX31" fmla="*/ 1348740 w 1363980"/>
                <a:gd name="connsiteY31" fmla="*/ 106680 h 1196340"/>
                <a:gd name="connsiteX32" fmla="*/ 1356360 w 1363980"/>
                <a:gd name="connsiteY32" fmla="*/ 45720 h 1196340"/>
                <a:gd name="connsiteX33" fmla="*/ 1363980 w 1363980"/>
                <a:gd name="connsiteY33" fmla="*/ 0 h 1196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363980" h="1196340">
                  <a:moveTo>
                    <a:pt x="0" y="1196340"/>
                  </a:moveTo>
                  <a:lnTo>
                    <a:pt x="434340" y="1188720"/>
                  </a:lnTo>
                  <a:cubicBezTo>
                    <a:pt x="444807" y="1188377"/>
                    <a:pt x="454597" y="1183372"/>
                    <a:pt x="464820" y="1181100"/>
                  </a:cubicBezTo>
                  <a:cubicBezTo>
                    <a:pt x="569392" y="1157862"/>
                    <a:pt x="454293" y="1186285"/>
                    <a:pt x="525780" y="1165860"/>
                  </a:cubicBezTo>
                  <a:cubicBezTo>
                    <a:pt x="535850" y="1162983"/>
                    <a:pt x="546037" y="1160512"/>
                    <a:pt x="556260" y="1158240"/>
                  </a:cubicBezTo>
                  <a:cubicBezTo>
                    <a:pt x="586731" y="1151469"/>
                    <a:pt x="591689" y="1153212"/>
                    <a:pt x="617220" y="1143000"/>
                  </a:cubicBezTo>
                  <a:cubicBezTo>
                    <a:pt x="635181" y="1135816"/>
                    <a:pt x="653258" y="1128791"/>
                    <a:pt x="670560" y="1120140"/>
                  </a:cubicBezTo>
                  <a:cubicBezTo>
                    <a:pt x="678751" y="1116044"/>
                    <a:pt x="685002" y="1108508"/>
                    <a:pt x="693420" y="1104900"/>
                  </a:cubicBezTo>
                  <a:cubicBezTo>
                    <a:pt x="703046" y="1100775"/>
                    <a:pt x="714176" y="1101169"/>
                    <a:pt x="723900" y="1097280"/>
                  </a:cubicBezTo>
                  <a:cubicBezTo>
                    <a:pt x="874121" y="1037192"/>
                    <a:pt x="668478" y="1108134"/>
                    <a:pt x="815340" y="1059180"/>
                  </a:cubicBezTo>
                  <a:cubicBezTo>
                    <a:pt x="837764" y="1042362"/>
                    <a:pt x="850991" y="1034687"/>
                    <a:pt x="868680" y="1013460"/>
                  </a:cubicBezTo>
                  <a:cubicBezTo>
                    <a:pt x="874543" y="1006425"/>
                    <a:pt x="877444" y="997076"/>
                    <a:pt x="883920" y="990600"/>
                  </a:cubicBezTo>
                  <a:cubicBezTo>
                    <a:pt x="927947" y="946573"/>
                    <a:pt x="885948" y="1008675"/>
                    <a:pt x="929640" y="952500"/>
                  </a:cubicBezTo>
                  <a:cubicBezTo>
                    <a:pt x="966363" y="905285"/>
                    <a:pt x="949686" y="915143"/>
                    <a:pt x="982980" y="876300"/>
                  </a:cubicBezTo>
                  <a:cubicBezTo>
                    <a:pt x="989993" y="868118"/>
                    <a:pt x="999576" y="862209"/>
                    <a:pt x="1005840" y="853440"/>
                  </a:cubicBezTo>
                  <a:cubicBezTo>
                    <a:pt x="1012442" y="844197"/>
                    <a:pt x="1015236" y="832700"/>
                    <a:pt x="1021080" y="822960"/>
                  </a:cubicBezTo>
                  <a:cubicBezTo>
                    <a:pt x="1030504" y="807254"/>
                    <a:pt x="1042665" y="793251"/>
                    <a:pt x="1051560" y="777240"/>
                  </a:cubicBezTo>
                  <a:cubicBezTo>
                    <a:pt x="1055461" y="770219"/>
                    <a:pt x="1056016" y="761763"/>
                    <a:pt x="1059180" y="754380"/>
                  </a:cubicBezTo>
                  <a:cubicBezTo>
                    <a:pt x="1063655" y="743939"/>
                    <a:pt x="1068784" y="733763"/>
                    <a:pt x="1074420" y="723900"/>
                  </a:cubicBezTo>
                  <a:cubicBezTo>
                    <a:pt x="1078964" y="715949"/>
                    <a:pt x="1084337" y="708492"/>
                    <a:pt x="1089660" y="701040"/>
                  </a:cubicBezTo>
                  <a:cubicBezTo>
                    <a:pt x="1097042" y="690706"/>
                    <a:pt x="1106121" y="681530"/>
                    <a:pt x="1112520" y="670560"/>
                  </a:cubicBezTo>
                  <a:cubicBezTo>
                    <a:pt x="1123967" y="650936"/>
                    <a:pt x="1135816" y="631153"/>
                    <a:pt x="1143000" y="609600"/>
                  </a:cubicBezTo>
                  <a:cubicBezTo>
                    <a:pt x="1145540" y="601980"/>
                    <a:pt x="1146635" y="593714"/>
                    <a:pt x="1150620" y="586740"/>
                  </a:cubicBezTo>
                  <a:cubicBezTo>
                    <a:pt x="1156921" y="575713"/>
                    <a:pt x="1167312" y="567362"/>
                    <a:pt x="1173480" y="556260"/>
                  </a:cubicBezTo>
                  <a:cubicBezTo>
                    <a:pt x="1180123" y="544303"/>
                    <a:pt x="1182077" y="530117"/>
                    <a:pt x="1188720" y="518160"/>
                  </a:cubicBezTo>
                  <a:cubicBezTo>
                    <a:pt x="1194888" y="507058"/>
                    <a:pt x="1204297" y="498084"/>
                    <a:pt x="1211580" y="487680"/>
                  </a:cubicBezTo>
                  <a:cubicBezTo>
                    <a:pt x="1266882" y="408677"/>
                    <a:pt x="1216588" y="473800"/>
                    <a:pt x="1272540" y="403860"/>
                  </a:cubicBezTo>
                  <a:cubicBezTo>
                    <a:pt x="1275080" y="391160"/>
                    <a:pt x="1275511" y="377848"/>
                    <a:pt x="1280160" y="365760"/>
                  </a:cubicBezTo>
                  <a:cubicBezTo>
                    <a:pt x="1288315" y="344556"/>
                    <a:pt x="1310640" y="304800"/>
                    <a:pt x="1310640" y="304800"/>
                  </a:cubicBezTo>
                  <a:cubicBezTo>
                    <a:pt x="1313180" y="284480"/>
                    <a:pt x="1315146" y="264080"/>
                    <a:pt x="1318260" y="243840"/>
                  </a:cubicBezTo>
                  <a:cubicBezTo>
                    <a:pt x="1327132" y="186171"/>
                    <a:pt x="1323387" y="225825"/>
                    <a:pt x="1333500" y="175260"/>
                  </a:cubicBezTo>
                  <a:cubicBezTo>
                    <a:pt x="1346911" y="108206"/>
                    <a:pt x="1333910" y="151169"/>
                    <a:pt x="1348740" y="106680"/>
                  </a:cubicBezTo>
                  <a:cubicBezTo>
                    <a:pt x="1351280" y="86360"/>
                    <a:pt x="1353464" y="65992"/>
                    <a:pt x="1356360" y="45720"/>
                  </a:cubicBezTo>
                  <a:cubicBezTo>
                    <a:pt x="1358545" y="30425"/>
                    <a:pt x="1363980" y="0"/>
                    <a:pt x="136398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219200" y="2033270"/>
              <a:ext cx="2278739" cy="1542171"/>
            </a:xfrm>
            <a:custGeom>
              <a:avLst/>
              <a:gdLst>
                <a:gd name="connsiteX0" fmla="*/ 0 w 2278739"/>
                <a:gd name="connsiteY0" fmla="*/ 708660 h 1542171"/>
                <a:gd name="connsiteX1" fmla="*/ 83820 w 2278739"/>
                <a:gd name="connsiteY1" fmla="*/ 762000 h 1542171"/>
                <a:gd name="connsiteX2" fmla="*/ 129540 w 2278739"/>
                <a:gd name="connsiteY2" fmla="*/ 800100 h 1542171"/>
                <a:gd name="connsiteX3" fmla="*/ 144780 w 2278739"/>
                <a:gd name="connsiteY3" fmla="*/ 830580 h 1542171"/>
                <a:gd name="connsiteX4" fmla="*/ 190500 w 2278739"/>
                <a:gd name="connsiteY4" fmla="*/ 891540 h 1542171"/>
                <a:gd name="connsiteX5" fmla="*/ 213360 w 2278739"/>
                <a:gd name="connsiteY5" fmla="*/ 944880 h 1542171"/>
                <a:gd name="connsiteX6" fmla="*/ 228600 w 2278739"/>
                <a:gd name="connsiteY6" fmla="*/ 975360 h 1542171"/>
                <a:gd name="connsiteX7" fmla="*/ 281940 w 2278739"/>
                <a:gd name="connsiteY7" fmla="*/ 1059180 h 1542171"/>
                <a:gd name="connsiteX8" fmla="*/ 297180 w 2278739"/>
                <a:gd name="connsiteY8" fmla="*/ 1082040 h 1542171"/>
                <a:gd name="connsiteX9" fmla="*/ 312420 w 2278739"/>
                <a:gd name="connsiteY9" fmla="*/ 1104900 h 1542171"/>
                <a:gd name="connsiteX10" fmla="*/ 373380 w 2278739"/>
                <a:gd name="connsiteY10" fmla="*/ 1173480 h 1542171"/>
                <a:gd name="connsiteX11" fmla="*/ 396240 w 2278739"/>
                <a:gd name="connsiteY11" fmla="*/ 1188720 h 1542171"/>
                <a:gd name="connsiteX12" fmla="*/ 426720 w 2278739"/>
                <a:gd name="connsiteY12" fmla="*/ 1219200 h 1542171"/>
                <a:gd name="connsiteX13" fmla="*/ 449580 w 2278739"/>
                <a:gd name="connsiteY13" fmla="*/ 1234440 h 1542171"/>
                <a:gd name="connsiteX14" fmla="*/ 472440 w 2278739"/>
                <a:gd name="connsiteY14" fmla="*/ 1257300 h 1542171"/>
                <a:gd name="connsiteX15" fmla="*/ 495300 w 2278739"/>
                <a:gd name="connsiteY15" fmla="*/ 1272540 h 1542171"/>
                <a:gd name="connsiteX16" fmla="*/ 525780 w 2278739"/>
                <a:gd name="connsiteY16" fmla="*/ 1295400 h 1542171"/>
                <a:gd name="connsiteX17" fmla="*/ 548640 w 2278739"/>
                <a:gd name="connsiteY17" fmla="*/ 1310640 h 1542171"/>
                <a:gd name="connsiteX18" fmla="*/ 571500 w 2278739"/>
                <a:gd name="connsiteY18" fmla="*/ 1333500 h 1542171"/>
                <a:gd name="connsiteX19" fmla="*/ 609600 w 2278739"/>
                <a:gd name="connsiteY19" fmla="*/ 1356360 h 1542171"/>
                <a:gd name="connsiteX20" fmla="*/ 655320 w 2278739"/>
                <a:gd name="connsiteY20" fmla="*/ 1386840 h 1542171"/>
                <a:gd name="connsiteX21" fmla="*/ 678180 w 2278739"/>
                <a:gd name="connsiteY21" fmla="*/ 1402080 h 1542171"/>
                <a:gd name="connsiteX22" fmla="*/ 708660 w 2278739"/>
                <a:gd name="connsiteY22" fmla="*/ 1417320 h 1542171"/>
                <a:gd name="connsiteX23" fmla="*/ 731520 w 2278739"/>
                <a:gd name="connsiteY23" fmla="*/ 1440180 h 1542171"/>
                <a:gd name="connsiteX24" fmla="*/ 769620 w 2278739"/>
                <a:gd name="connsiteY24" fmla="*/ 1455420 h 1542171"/>
                <a:gd name="connsiteX25" fmla="*/ 822960 w 2278739"/>
                <a:gd name="connsiteY25" fmla="*/ 1485900 h 1542171"/>
                <a:gd name="connsiteX26" fmla="*/ 845820 w 2278739"/>
                <a:gd name="connsiteY26" fmla="*/ 1501140 h 1542171"/>
                <a:gd name="connsiteX27" fmla="*/ 868680 w 2278739"/>
                <a:gd name="connsiteY27" fmla="*/ 1508760 h 1542171"/>
                <a:gd name="connsiteX28" fmla="*/ 1021080 w 2278739"/>
                <a:gd name="connsiteY28" fmla="*/ 1516380 h 1542171"/>
                <a:gd name="connsiteX29" fmla="*/ 1074420 w 2278739"/>
                <a:gd name="connsiteY29" fmla="*/ 1531620 h 1542171"/>
                <a:gd name="connsiteX30" fmla="*/ 1485900 w 2278739"/>
                <a:gd name="connsiteY30" fmla="*/ 1531620 h 1542171"/>
                <a:gd name="connsiteX31" fmla="*/ 1546860 w 2278739"/>
                <a:gd name="connsiteY31" fmla="*/ 1516380 h 1542171"/>
                <a:gd name="connsiteX32" fmla="*/ 1569720 w 2278739"/>
                <a:gd name="connsiteY32" fmla="*/ 1508760 h 1542171"/>
                <a:gd name="connsiteX33" fmla="*/ 1638300 w 2278739"/>
                <a:gd name="connsiteY33" fmla="*/ 1470660 h 1542171"/>
                <a:gd name="connsiteX34" fmla="*/ 1737360 w 2278739"/>
                <a:gd name="connsiteY34" fmla="*/ 1394460 h 1542171"/>
                <a:gd name="connsiteX35" fmla="*/ 1760220 w 2278739"/>
                <a:gd name="connsiteY35" fmla="*/ 1379220 h 1542171"/>
                <a:gd name="connsiteX36" fmla="*/ 1790700 w 2278739"/>
                <a:gd name="connsiteY36" fmla="*/ 1348740 h 1542171"/>
                <a:gd name="connsiteX37" fmla="*/ 1866900 w 2278739"/>
                <a:gd name="connsiteY37" fmla="*/ 1303020 h 1542171"/>
                <a:gd name="connsiteX38" fmla="*/ 1950720 w 2278739"/>
                <a:gd name="connsiteY38" fmla="*/ 1249680 h 1542171"/>
                <a:gd name="connsiteX39" fmla="*/ 1996440 w 2278739"/>
                <a:gd name="connsiteY39" fmla="*/ 1226820 h 1542171"/>
                <a:gd name="connsiteX40" fmla="*/ 2019300 w 2278739"/>
                <a:gd name="connsiteY40" fmla="*/ 1211580 h 1542171"/>
                <a:gd name="connsiteX41" fmla="*/ 2087880 w 2278739"/>
                <a:gd name="connsiteY41" fmla="*/ 1158240 h 1542171"/>
                <a:gd name="connsiteX42" fmla="*/ 2133600 w 2278739"/>
                <a:gd name="connsiteY42" fmla="*/ 1097280 h 1542171"/>
                <a:gd name="connsiteX43" fmla="*/ 2186940 w 2278739"/>
                <a:gd name="connsiteY43" fmla="*/ 1013460 h 1542171"/>
                <a:gd name="connsiteX44" fmla="*/ 2202180 w 2278739"/>
                <a:gd name="connsiteY44" fmla="*/ 990600 h 1542171"/>
                <a:gd name="connsiteX45" fmla="*/ 2232660 w 2278739"/>
                <a:gd name="connsiteY45" fmla="*/ 929640 h 1542171"/>
                <a:gd name="connsiteX46" fmla="*/ 2247900 w 2278739"/>
                <a:gd name="connsiteY46" fmla="*/ 876300 h 1542171"/>
                <a:gd name="connsiteX47" fmla="*/ 2255520 w 2278739"/>
                <a:gd name="connsiteY47" fmla="*/ 266700 h 1542171"/>
                <a:gd name="connsiteX48" fmla="*/ 2263140 w 2278739"/>
                <a:gd name="connsiteY48" fmla="*/ 220980 h 1542171"/>
                <a:gd name="connsiteX49" fmla="*/ 2270760 w 2278739"/>
                <a:gd name="connsiteY49" fmla="*/ 114300 h 1542171"/>
                <a:gd name="connsiteX50" fmla="*/ 2278380 w 2278739"/>
                <a:gd name="connsiteY50" fmla="*/ 0 h 1542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278739" h="1542171">
                  <a:moveTo>
                    <a:pt x="0" y="708660"/>
                  </a:moveTo>
                  <a:cubicBezTo>
                    <a:pt x="53806" y="740944"/>
                    <a:pt x="25777" y="723305"/>
                    <a:pt x="83820" y="762000"/>
                  </a:cubicBezTo>
                  <a:cubicBezTo>
                    <a:pt x="102048" y="774152"/>
                    <a:pt x="116206" y="781432"/>
                    <a:pt x="129540" y="800100"/>
                  </a:cubicBezTo>
                  <a:cubicBezTo>
                    <a:pt x="136142" y="809343"/>
                    <a:pt x="139144" y="820717"/>
                    <a:pt x="144780" y="830580"/>
                  </a:cubicBezTo>
                  <a:cubicBezTo>
                    <a:pt x="165165" y="866253"/>
                    <a:pt x="161184" y="847566"/>
                    <a:pt x="190500" y="891540"/>
                  </a:cubicBezTo>
                  <a:cubicBezTo>
                    <a:pt x="210718" y="921867"/>
                    <a:pt x="201168" y="916432"/>
                    <a:pt x="213360" y="944880"/>
                  </a:cubicBezTo>
                  <a:cubicBezTo>
                    <a:pt x="217835" y="955321"/>
                    <a:pt x="223083" y="965430"/>
                    <a:pt x="228600" y="975360"/>
                  </a:cubicBezTo>
                  <a:cubicBezTo>
                    <a:pt x="246535" y="1007644"/>
                    <a:pt x="260989" y="1027753"/>
                    <a:pt x="281940" y="1059180"/>
                  </a:cubicBezTo>
                  <a:lnTo>
                    <a:pt x="297180" y="1082040"/>
                  </a:lnTo>
                  <a:cubicBezTo>
                    <a:pt x="302260" y="1089660"/>
                    <a:pt x="306699" y="1097749"/>
                    <a:pt x="312420" y="1104900"/>
                  </a:cubicBezTo>
                  <a:cubicBezTo>
                    <a:pt x="334596" y="1132621"/>
                    <a:pt x="346665" y="1150582"/>
                    <a:pt x="373380" y="1173480"/>
                  </a:cubicBezTo>
                  <a:cubicBezTo>
                    <a:pt x="380333" y="1179440"/>
                    <a:pt x="389287" y="1182760"/>
                    <a:pt x="396240" y="1188720"/>
                  </a:cubicBezTo>
                  <a:cubicBezTo>
                    <a:pt x="407149" y="1198071"/>
                    <a:pt x="415811" y="1209849"/>
                    <a:pt x="426720" y="1219200"/>
                  </a:cubicBezTo>
                  <a:cubicBezTo>
                    <a:pt x="433673" y="1225160"/>
                    <a:pt x="442545" y="1228577"/>
                    <a:pt x="449580" y="1234440"/>
                  </a:cubicBezTo>
                  <a:cubicBezTo>
                    <a:pt x="457859" y="1241339"/>
                    <a:pt x="464161" y="1250401"/>
                    <a:pt x="472440" y="1257300"/>
                  </a:cubicBezTo>
                  <a:cubicBezTo>
                    <a:pt x="479475" y="1263163"/>
                    <a:pt x="487848" y="1267217"/>
                    <a:pt x="495300" y="1272540"/>
                  </a:cubicBezTo>
                  <a:cubicBezTo>
                    <a:pt x="505634" y="1279922"/>
                    <a:pt x="515446" y="1288018"/>
                    <a:pt x="525780" y="1295400"/>
                  </a:cubicBezTo>
                  <a:cubicBezTo>
                    <a:pt x="533232" y="1300723"/>
                    <a:pt x="541605" y="1304777"/>
                    <a:pt x="548640" y="1310640"/>
                  </a:cubicBezTo>
                  <a:cubicBezTo>
                    <a:pt x="556919" y="1317539"/>
                    <a:pt x="562879" y="1327034"/>
                    <a:pt x="571500" y="1333500"/>
                  </a:cubicBezTo>
                  <a:cubicBezTo>
                    <a:pt x="583348" y="1342386"/>
                    <a:pt x="597105" y="1348409"/>
                    <a:pt x="609600" y="1356360"/>
                  </a:cubicBezTo>
                  <a:cubicBezTo>
                    <a:pt x="625053" y="1366194"/>
                    <a:pt x="640080" y="1376680"/>
                    <a:pt x="655320" y="1386840"/>
                  </a:cubicBezTo>
                  <a:cubicBezTo>
                    <a:pt x="662940" y="1391920"/>
                    <a:pt x="669989" y="1397984"/>
                    <a:pt x="678180" y="1402080"/>
                  </a:cubicBezTo>
                  <a:cubicBezTo>
                    <a:pt x="688340" y="1407160"/>
                    <a:pt x="699417" y="1410718"/>
                    <a:pt x="708660" y="1417320"/>
                  </a:cubicBezTo>
                  <a:cubicBezTo>
                    <a:pt x="717429" y="1423584"/>
                    <a:pt x="722382" y="1434469"/>
                    <a:pt x="731520" y="1440180"/>
                  </a:cubicBezTo>
                  <a:cubicBezTo>
                    <a:pt x="743119" y="1447429"/>
                    <a:pt x="757663" y="1448777"/>
                    <a:pt x="769620" y="1455420"/>
                  </a:cubicBezTo>
                  <a:cubicBezTo>
                    <a:pt x="838818" y="1493863"/>
                    <a:pt x="767628" y="1467456"/>
                    <a:pt x="822960" y="1485900"/>
                  </a:cubicBezTo>
                  <a:cubicBezTo>
                    <a:pt x="830580" y="1490980"/>
                    <a:pt x="837629" y="1497044"/>
                    <a:pt x="845820" y="1501140"/>
                  </a:cubicBezTo>
                  <a:cubicBezTo>
                    <a:pt x="853004" y="1504732"/>
                    <a:pt x="860678" y="1508064"/>
                    <a:pt x="868680" y="1508760"/>
                  </a:cubicBezTo>
                  <a:cubicBezTo>
                    <a:pt x="919352" y="1513166"/>
                    <a:pt x="970280" y="1513840"/>
                    <a:pt x="1021080" y="1516380"/>
                  </a:cubicBezTo>
                  <a:cubicBezTo>
                    <a:pt x="1038860" y="1521460"/>
                    <a:pt x="1056288" y="1527994"/>
                    <a:pt x="1074420" y="1531620"/>
                  </a:cubicBezTo>
                  <a:cubicBezTo>
                    <a:pt x="1191503" y="1555037"/>
                    <a:pt x="1456424" y="1532261"/>
                    <a:pt x="1485900" y="1531620"/>
                  </a:cubicBezTo>
                  <a:cubicBezTo>
                    <a:pt x="1538155" y="1514202"/>
                    <a:pt x="1473298" y="1534770"/>
                    <a:pt x="1546860" y="1516380"/>
                  </a:cubicBezTo>
                  <a:cubicBezTo>
                    <a:pt x="1554652" y="1514432"/>
                    <a:pt x="1562100" y="1511300"/>
                    <a:pt x="1569720" y="1508760"/>
                  </a:cubicBezTo>
                  <a:cubicBezTo>
                    <a:pt x="1622123" y="1473825"/>
                    <a:pt x="1598064" y="1484072"/>
                    <a:pt x="1638300" y="1470660"/>
                  </a:cubicBezTo>
                  <a:cubicBezTo>
                    <a:pt x="1716905" y="1409523"/>
                    <a:pt x="1683712" y="1434696"/>
                    <a:pt x="1737360" y="1394460"/>
                  </a:cubicBezTo>
                  <a:cubicBezTo>
                    <a:pt x="1744686" y="1388965"/>
                    <a:pt x="1753267" y="1385180"/>
                    <a:pt x="1760220" y="1379220"/>
                  </a:cubicBezTo>
                  <a:cubicBezTo>
                    <a:pt x="1771129" y="1369869"/>
                    <a:pt x="1779008" y="1357091"/>
                    <a:pt x="1790700" y="1348740"/>
                  </a:cubicBezTo>
                  <a:cubicBezTo>
                    <a:pt x="1814804" y="1331523"/>
                    <a:pt x="1843203" y="1320793"/>
                    <a:pt x="1866900" y="1303020"/>
                  </a:cubicBezTo>
                  <a:cubicBezTo>
                    <a:pt x="1921366" y="1262170"/>
                    <a:pt x="1874093" y="1295656"/>
                    <a:pt x="1950720" y="1249680"/>
                  </a:cubicBezTo>
                  <a:cubicBezTo>
                    <a:pt x="1987649" y="1227523"/>
                    <a:pt x="1958414" y="1239495"/>
                    <a:pt x="1996440" y="1226820"/>
                  </a:cubicBezTo>
                  <a:cubicBezTo>
                    <a:pt x="2004060" y="1221740"/>
                    <a:pt x="2011974" y="1217075"/>
                    <a:pt x="2019300" y="1211580"/>
                  </a:cubicBezTo>
                  <a:cubicBezTo>
                    <a:pt x="2042468" y="1194204"/>
                    <a:pt x="2087880" y="1158240"/>
                    <a:pt x="2087880" y="1158240"/>
                  </a:cubicBezTo>
                  <a:cubicBezTo>
                    <a:pt x="2150643" y="1053635"/>
                    <a:pt x="2075268" y="1172279"/>
                    <a:pt x="2133600" y="1097280"/>
                  </a:cubicBezTo>
                  <a:cubicBezTo>
                    <a:pt x="2154381" y="1070561"/>
                    <a:pt x="2169142" y="1041937"/>
                    <a:pt x="2186940" y="1013460"/>
                  </a:cubicBezTo>
                  <a:cubicBezTo>
                    <a:pt x="2191794" y="1005694"/>
                    <a:pt x="2197100" y="998220"/>
                    <a:pt x="2202180" y="990600"/>
                  </a:cubicBezTo>
                  <a:cubicBezTo>
                    <a:pt x="2217331" y="929997"/>
                    <a:pt x="2198119" y="990086"/>
                    <a:pt x="2232660" y="929640"/>
                  </a:cubicBezTo>
                  <a:cubicBezTo>
                    <a:pt x="2237519" y="921138"/>
                    <a:pt x="2246250" y="882898"/>
                    <a:pt x="2247900" y="876300"/>
                  </a:cubicBezTo>
                  <a:cubicBezTo>
                    <a:pt x="2250440" y="673100"/>
                    <a:pt x="2250795" y="469861"/>
                    <a:pt x="2255520" y="266700"/>
                  </a:cubicBezTo>
                  <a:cubicBezTo>
                    <a:pt x="2255879" y="251254"/>
                    <a:pt x="2261603" y="236354"/>
                    <a:pt x="2263140" y="220980"/>
                  </a:cubicBezTo>
                  <a:cubicBezTo>
                    <a:pt x="2266687" y="185506"/>
                    <a:pt x="2267380" y="149790"/>
                    <a:pt x="2270760" y="114300"/>
                  </a:cubicBezTo>
                  <a:cubicBezTo>
                    <a:pt x="2281254" y="4116"/>
                    <a:pt x="2278380" y="120473"/>
                    <a:pt x="227838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99060" y="3465830"/>
              <a:ext cx="1805940" cy="1013567"/>
            </a:xfrm>
            <a:custGeom>
              <a:avLst/>
              <a:gdLst>
                <a:gd name="connsiteX0" fmla="*/ 1775460 w 1775460"/>
                <a:gd name="connsiteY0" fmla="*/ 0 h 1013567"/>
                <a:gd name="connsiteX1" fmla="*/ 1760220 w 1775460"/>
                <a:gd name="connsiteY1" fmla="*/ 38100 h 1013567"/>
                <a:gd name="connsiteX2" fmla="*/ 1744980 w 1775460"/>
                <a:gd name="connsiteY2" fmla="*/ 83820 h 1013567"/>
                <a:gd name="connsiteX3" fmla="*/ 1714500 w 1775460"/>
                <a:gd name="connsiteY3" fmla="*/ 152400 h 1013567"/>
                <a:gd name="connsiteX4" fmla="*/ 1691640 w 1775460"/>
                <a:gd name="connsiteY4" fmla="*/ 205740 h 1013567"/>
                <a:gd name="connsiteX5" fmla="*/ 1668780 w 1775460"/>
                <a:gd name="connsiteY5" fmla="*/ 266700 h 1013567"/>
                <a:gd name="connsiteX6" fmla="*/ 1661160 w 1775460"/>
                <a:gd name="connsiteY6" fmla="*/ 297180 h 1013567"/>
                <a:gd name="connsiteX7" fmla="*/ 1638300 w 1775460"/>
                <a:gd name="connsiteY7" fmla="*/ 365760 h 1013567"/>
                <a:gd name="connsiteX8" fmla="*/ 1623060 w 1775460"/>
                <a:gd name="connsiteY8" fmla="*/ 411480 h 1013567"/>
                <a:gd name="connsiteX9" fmla="*/ 1607820 w 1775460"/>
                <a:gd name="connsiteY9" fmla="*/ 441960 h 1013567"/>
                <a:gd name="connsiteX10" fmla="*/ 1592580 w 1775460"/>
                <a:gd name="connsiteY10" fmla="*/ 495300 h 1013567"/>
                <a:gd name="connsiteX11" fmla="*/ 1562100 w 1775460"/>
                <a:gd name="connsiteY11" fmla="*/ 548640 h 1013567"/>
                <a:gd name="connsiteX12" fmla="*/ 1516380 w 1775460"/>
                <a:gd name="connsiteY12" fmla="*/ 647700 h 1013567"/>
                <a:gd name="connsiteX13" fmla="*/ 1470660 w 1775460"/>
                <a:gd name="connsiteY13" fmla="*/ 693420 h 1013567"/>
                <a:gd name="connsiteX14" fmla="*/ 1417320 w 1775460"/>
                <a:gd name="connsiteY14" fmla="*/ 769620 h 1013567"/>
                <a:gd name="connsiteX15" fmla="*/ 1394460 w 1775460"/>
                <a:gd name="connsiteY15" fmla="*/ 777240 h 1013567"/>
                <a:gd name="connsiteX16" fmla="*/ 1356360 w 1775460"/>
                <a:gd name="connsiteY16" fmla="*/ 807720 h 1013567"/>
                <a:gd name="connsiteX17" fmla="*/ 1303020 w 1775460"/>
                <a:gd name="connsiteY17" fmla="*/ 830580 h 1013567"/>
                <a:gd name="connsiteX18" fmla="*/ 1264920 w 1775460"/>
                <a:gd name="connsiteY18" fmla="*/ 845820 h 1013567"/>
                <a:gd name="connsiteX19" fmla="*/ 1211580 w 1775460"/>
                <a:gd name="connsiteY19" fmla="*/ 861060 h 1013567"/>
                <a:gd name="connsiteX20" fmla="*/ 1181100 w 1775460"/>
                <a:gd name="connsiteY20" fmla="*/ 876300 h 1013567"/>
                <a:gd name="connsiteX21" fmla="*/ 1150620 w 1775460"/>
                <a:gd name="connsiteY21" fmla="*/ 883920 h 1013567"/>
                <a:gd name="connsiteX22" fmla="*/ 1089660 w 1775460"/>
                <a:gd name="connsiteY22" fmla="*/ 906780 h 1013567"/>
                <a:gd name="connsiteX23" fmla="*/ 1043940 w 1775460"/>
                <a:gd name="connsiteY23" fmla="*/ 929640 h 1013567"/>
                <a:gd name="connsiteX24" fmla="*/ 990600 w 1775460"/>
                <a:gd name="connsiteY24" fmla="*/ 952500 h 1013567"/>
                <a:gd name="connsiteX25" fmla="*/ 960120 w 1775460"/>
                <a:gd name="connsiteY25" fmla="*/ 960120 h 1013567"/>
                <a:gd name="connsiteX26" fmla="*/ 891540 w 1775460"/>
                <a:gd name="connsiteY26" fmla="*/ 982980 h 1013567"/>
                <a:gd name="connsiteX27" fmla="*/ 853440 w 1775460"/>
                <a:gd name="connsiteY27" fmla="*/ 990600 h 1013567"/>
                <a:gd name="connsiteX28" fmla="*/ 822960 w 1775460"/>
                <a:gd name="connsiteY28" fmla="*/ 998220 h 1013567"/>
                <a:gd name="connsiteX29" fmla="*/ 38100 w 1775460"/>
                <a:gd name="connsiteY29" fmla="*/ 1005840 h 1013567"/>
                <a:gd name="connsiteX30" fmla="*/ 0 w 1775460"/>
                <a:gd name="connsiteY30" fmla="*/ 1013460 h 1013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775460" h="1013567">
                  <a:moveTo>
                    <a:pt x="1775460" y="0"/>
                  </a:moveTo>
                  <a:cubicBezTo>
                    <a:pt x="1770380" y="12700"/>
                    <a:pt x="1764894" y="25245"/>
                    <a:pt x="1760220" y="38100"/>
                  </a:cubicBezTo>
                  <a:cubicBezTo>
                    <a:pt x="1754730" y="53197"/>
                    <a:pt x="1750946" y="68905"/>
                    <a:pt x="1744980" y="83820"/>
                  </a:cubicBezTo>
                  <a:cubicBezTo>
                    <a:pt x="1718425" y="150207"/>
                    <a:pt x="1740217" y="75248"/>
                    <a:pt x="1714500" y="152400"/>
                  </a:cubicBezTo>
                  <a:cubicBezTo>
                    <a:pt x="1698098" y="201606"/>
                    <a:pt x="1718426" y="165560"/>
                    <a:pt x="1691640" y="205740"/>
                  </a:cubicBezTo>
                  <a:cubicBezTo>
                    <a:pt x="1672314" y="302371"/>
                    <a:pt x="1698212" y="198026"/>
                    <a:pt x="1668780" y="266700"/>
                  </a:cubicBezTo>
                  <a:cubicBezTo>
                    <a:pt x="1664655" y="276326"/>
                    <a:pt x="1664240" y="287170"/>
                    <a:pt x="1661160" y="297180"/>
                  </a:cubicBezTo>
                  <a:cubicBezTo>
                    <a:pt x="1654074" y="320211"/>
                    <a:pt x="1645920" y="342900"/>
                    <a:pt x="1638300" y="365760"/>
                  </a:cubicBezTo>
                  <a:cubicBezTo>
                    <a:pt x="1633220" y="381000"/>
                    <a:pt x="1630244" y="397112"/>
                    <a:pt x="1623060" y="411480"/>
                  </a:cubicBezTo>
                  <a:cubicBezTo>
                    <a:pt x="1617980" y="421640"/>
                    <a:pt x="1611702" y="431285"/>
                    <a:pt x="1607820" y="441960"/>
                  </a:cubicBezTo>
                  <a:cubicBezTo>
                    <a:pt x="1601501" y="459338"/>
                    <a:pt x="1598899" y="477922"/>
                    <a:pt x="1592580" y="495300"/>
                  </a:cubicBezTo>
                  <a:cubicBezTo>
                    <a:pt x="1565606" y="569478"/>
                    <a:pt x="1589799" y="487702"/>
                    <a:pt x="1562100" y="548640"/>
                  </a:cubicBezTo>
                  <a:cubicBezTo>
                    <a:pt x="1543309" y="589979"/>
                    <a:pt x="1544079" y="613845"/>
                    <a:pt x="1516380" y="647700"/>
                  </a:cubicBezTo>
                  <a:cubicBezTo>
                    <a:pt x="1502732" y="664381"/>
                    <a:pt x="1485900" y="678180"/>
                    <a:pt x="1470660" y="693420"/>
                  </a:cubicBezTo>
                  <a:cubicBezTo>
                    <a:pt x="1467018" y="697062"/>
                    <a:pt x="1427677" y="760989"/>
                    <a:pt x="1417320" y="769620"/>
                  </a:cubicBezTo>
                  <a:cubicBezTo>
                    <a:pt x="1411150" y="774762"/>
                    <a:pt x="1402080" y="774700"/>
                    <a:pt x="1394460" y="777240"/>
                  </a:cubicBezTo>
                  <a:cubicBezTo>
                    <a:pt x="1381760" y="787400"/>
                    <a:pt x="1369892" y="798698"/>
                    <a:pt x="1356360" y="807720"/>
                  </a:cubicBezTo>
                  <a:cubicBezTo>
                    <a:pt x="1333423" y="823012"/>
                    <a:pt x="1326243" y="821871"/>
                    <a:pt x="1303020" y="830580"/>
                  </a:cubicBezTo>
                  <a:cubicBezTo>
                    <a:pt x="1290213" y="835383"/>
                    <a:pt x="1277896" y="841495"/>
                    <a:pt x="1264920" y="845820"/>
                  </a:cubicBezTo>
                  <a:cubicBezTo>
                    <a:pt x="1235919" y="855487"/>
                    <a:pt x="1237264" y="850052"/>
                    <a:pt x="1211580" y="861060"/>
                  </a:cubicBezTo>
                  <a:cubicBezTo>
                    <a:pt x="1201139" y="865535"/>
                    <a:pt x="1191736" y="872312"/>
                    <a:pt x="1181100" y="876300"/>
                  </a:cubicBezTo>
                  <a:cubicBezTo>
                    <a:pt x="1171294" y="879977"/>
                    <a:pt x="1160426" y="880243"/>
                    <a:pt x="1150620" y="883920"/>
                  </a:cubicBezTo>
                  <a:cubicBezTo>
                    <a:pt x="1070926" y="913805"/>
                    <a:pt x="1167897" y="887221"/>
                    <a:pt x="1089660" y="906780"/>
                  </a:cubicBezTo>
                  <a:cubicBezTo>
                    <a:pt x="1045729" y="936068"/>
                    <a:pt x="1088107" y="910711"/>
                    <a:pt x="1043940" y="929640"/>
                  </a:cubicBezTo>
                  <a:cubicBezTo>
                    <a:pt x="1003300" y="947057"/>
                    <a:pt x="1026341" y="942288"/>
                    <a:pt x="990600" y="952500"/>
                  </a:cubicBezTo>
                  <a:cubicBezTo>
                    <a:pt x="980530" y="955377"/>
                    <a:pt x="970130" y="957040"/>
                    <a:pt x="960120" y="960120"/>
                  </a:cubicBezTo>
                  <a:cubicBezTo>
                    <a:pt x="937089" y="967206"/>
                    <a:pt x="914400" y="975360"/>
                    <a:pt x="891540" y="982980"/>
                  </a:cubicBezTo>
                  <a:cubicBezTo>
                    <a:pt x="879253" y="987076"/>
                    <a:pt x="866083" y="987790"/>
                    <a:pt x="853440" y="990600"/>
                  </a:cubicBezTo>
                  <a:cubicBezTo>
                    <a:pt x="843217" y="992872"/>
                    <a:pt x="833431" y="998024"/>
                    <a:pt x="822960" y="998220"/>
                  </a:cubicBezTo>
                  <a:lnTo>
                    <a:pt x="38100" y="1005840"/>
                  </a:lnTo>
                  <a:cubicBezTo>
                    <a:pt x="10421" y="1015066"/>
                    <a:pt x="23272" y="1013460"/>
                    <a:pt x="0" y="101346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47800" y="4319270"/>
              <a:ext cx="891540" cy="1363980"/>
            </a:xfrm>
            <a:custGeom>
              <a:avLst/>
              <a:gdLst>
                <a:gd name="connsiteX0" fmla="*/ 0 w 891540"/>
                <a:gd name="connsiteY0" fmla="*/ 0 h 1363980"/>
                <a:gd name="connsiteX1" fmla="*/ 38100 w 891540"/>
                <a:gd name="connsiteY1" fmla="*/ 15240 h 1363980"/>
                <a:gd name="connsiteX2" fmla="*/ 60960 w 891540"/>
                <a:gd name="connsiteY2" fmla="*/ 22860 h 1363980"/>
                <a:gd name="connsiteX3" fmla="*/ 83820 w 891540"/>
                <a:gd name="connsiteY3" fmla="*/ 45720 h 1363980"/>
                <a:gd name="connsiteX4" fmla="*/ 106680 w 891540"/>
                <a:gd name="connsiteY4" fmla="*/ 60960 h 1363980"/>
                <a:gd name="connsiteX5" fmla="*/ 129540 w 891540"/>
                <a:gd name="connsiteY5" fmla="*/ 83820 h 1363980"/>
                <a:gd name="connsiteX6" fmla="*/ 160020 w 891540"/>
                <a:gd name="connsiteY6" fmla="*/ 99060 h 1363980"/>
                <a:gd name="connsiteX7" fmla="*/ 205740 w 891540"/>
                <a:gd name="connsiteY7" fmla="*/ 144780 h 1363980"/>
                <a:gd name="connsiteX8" fmla="*/ 251460 w 891540"/>
                <a:gd name="connsiteY8" fmla="*/ 175260 h 1363980"/>
                <a:gd name="connsiteX9" fmla="*/ 304800 w 891540"/>
                <a:gd name="connsiteY9" fmla="*/ 213360 h 1363980"/>
                <a:gd name="connsiteX10" fmla="*/ 327660 w 891540"/>
                <a:gd name="connsiteY10" fmla="*/ 243840 h 1363980"/>
                <a:gd name="connsiteX11" fmla="*/ 350520 w 891540"/>
                <a:gd name="connsiteY11" fmla="*/ 266700 h 1363980"/>
                <a:gd name="connsiteX12" fmla="*/ 358140 w 891540"/>
                <a:gd name="connsiteY12" fmla="*/ 289560 h 1363980"/>
                <a:gd name="connsiteX13" fmla="*/ 396240 w 891540"/>
                <a:gd name="connsiteY13" fmla="*/ 342900 h 1363980"/>
                <a:gd name="connsiteX14" fmla="*/ 426720 w 891540"/>
                <a:gd name="connsiteY14" fmla="*/ 396240 h 1363980"/>
                <a:gd name="connsiteX15" fmla="*/ 449580 w 891540"/>
                <a:gd name="connsiteY15" fmla="*/ 426720 h 1363980"/>
                <a:gd name="connsiteX16" fmla="*/ 464820 w 891540"/>
                <a:gd name="connsiteY16" fmla="*/ 457200 h 1363980"/>
                <a:gd name="connsiteX17" fmla="*/ 487680 w 891540"/>
                <a:gd name="connsiteY17" fmla="*/ 495300 h 1363980"/>
                <a:gd name="connsiteX18" fmla="*/ 495300 w 891540"/>
                <a:gd name="connsiteY18" fmla="*/ 518160 h 1363980"/>
                <a:gd name="connsiteX19" fmla="*/ 510540 w 891540"/>
                <a:gd name="connsiteY19" fmla="*/ 541020 h 1363980"/>
                <a:gd name="connsiteX20" fmla="*/ 518160 w 891540"/>
                <a:gd name="connsiteY20" fmla="*/ 563880 h 1363980"/>
                <a:gd name="connsiteX21" fmla="*/ 548640 w 891540"/>
                <a:gd name="connsiteY21" fmla="*/ 617220 h 1363980"/>
                <a:gd name="connsiteX22" fmla="*/ 556260 w 891540"/>
                <a:gd name="connsiteY22" fmla="*/ 640080 h 1363980"/>
                <a:gd name="connsiteX23" fmla="*/ 571500 w 891540"/>
                <a:gd name="connsiteY23" fmla="*/ 662940 h 1363980"/>
                <a:gd name="connsiteX24" fmla="*/ 579120 w 891540"/>
                <a:gd name="connsiteY24" fmla="*/ 685800 h 1363980"/>
                <a:gd name="connsiteX25" fmla="*/ 594360 w 891540"/>
                <a:gd name="connsiteY25" fmla="*/ 716280 h 1363980"/>
                <a:gd name="connsiteX26" fmla="*/ 609600 w 891540"/>
                <a:gd name="connsiteY26" fmla="*/ 762000 h 1363980"/>
                <a:gd name="connsiteX27" fmla="*/ 640080 w 891540"/>
                <a:gd name="connsiteY27" fmla="*/ 822960 h 1363980"/>
                <a:gd name="connsiteX28" fmla="*/ 655320 w 891540"/>
                <a:gd name="connsiteY28" fmla="*/ 868680 h 1363980"/>
                <a:gd name="connsiteX29" fmla="*/ 670560 w 891540"/>
                <a:gd name="connsiteY29" fmla="*/ 899160 h 1363980"/>
                <a:gd name="connsiteX30" fmla="*/ 678180 w 891540"/>
                <a:gd name="connsiteY30" fmla="*/ 929640 h 1363980"/>
                <a:gd name="connsiteX31" fmla="*/ 693420 w 891540"/>
                <a:gd name="connsiteY31" fmla="*/ 960120 h 1363980"/>
                <a:gd name="connsiteX32" fmla="*/ 701040 w 891540"/>
                <a:gd name="connsiteY32" fmla="*/ 982980 h 1363980"/>
                <a:gd name="connsiteX33" fmla="*/ 723900 w 891540"/>
                <a:gd name="connsiteY33" fmla="*/ 1021080 h 1363980"/>
                <a:gd name="connsiteX34" fmla="*/ 731520 w 891540"/>
                <a:gd name="connsiteY34" fmla="*/ 1043940 h 1363980"/>
                <a:gd name="connsiteX35" fmla="*/ 746760 w 891540"/>
                <a:gd name="connsiteY35" fmla="*/ 1066800 h 1363980"/>
                <a:gd name="connsiteX36" fmla="*/ 769620 w 891540"/>
                <a:gd name="connsiteY36" fmla="*/ 1112520 h 1363980"/>
                <a:gd name="connsiteX37" fmla="*/ 784860 w 891540"/>
                <a:gd name="connsiteY37" fmla="*/ 1173480 h 1363980"/>
                <a:gd name="connsiteX38" fmla="*/ 807720 w 891540"/>
                <a:gd name="connsiteY38" fmla="*/ 1211580 h 1363980"/>
                <a:gd name="connsiteX39" fmla="*/ 822960 w 891540"/>
                <a:gd name="connsiteY39" fmla="*/ 1242060 h 1363980"/>
                <a:gd name="connsiteX40" fmla="*/ 838200 w 891540"/>
                <a:gd name="connsiteY40" fmla="*/ 1264920 h 1363980"/>
                <a:gd name="connsiteX41" fmla="*/ 845820 w 891540"/>
                <a:gd name="connsiteY41" fmla="*/ 1287780 h 1363980"/>
                <a:gd name="connsiteX42" fmla="*/ 861060 w 891540"/>
                <a:gd name="connsiteY42" fmla="*/ 1310640 h 1363980"/>
                <a:gd name="connsiteX43" fmla="*/ 891540 w 891540"/>
                <a:gd name="connsiteY43" fmla="*/ 1363980 h 136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891540" h="1363980">
                  <a:moveTo>
                    <a:pt x="0" y="0"/>
                  </a:moveTo>
                  <a:cubicBezTo>
                    <a:pt x="12700" y="5080"/>
                    <a:pt x="25293" y="10437"/>
                    <a:pt x="38100" y="15240"/>
                  </a:cubicBezTo>
                  <a:cubicBezTo>
                    <a:pt x="45621" y="18060"/>
                    <a:pt x="54277" y="18405"/>
                    <a:pt x="60960" y="22860"/>
                  </a:cubicBezTo>
                  <a:cubicBezTo>
                    <a:pt x="69926" y="28838"/>
                    <a:pt x="75541" y="38821"/>
                    <a:pt x="83820" y="45720"/>
                  </a:cubicBezTo>
                  <a:cubicBezTo>
                    <a:pt x="90855" y="51583"/>
                    <a:pt x="99645" y="55097"/>
                    <a:pt x="106680" y="60960"/>
                  </a:cubicBezTo>
                  <a:cubicBezTo>
                    <a:pt x="114959" y="67859"/>
                    <a:pt x="120771" y="77556"/>
                    <a:pt x="129540" y="83820"/>
                  </a:cubicBezTo>
                  <a:cubicBezTo>
                    <a:pt x="138783" y="90422"/>
                    <a:pt x="151150" y="91964"/>
                    <a:pt x="160020" y="99060"/>
                  </a:cubicBezTo>
                  <a:cubicBezTo>
                    <a:pt x="176850" y="112524"/>
                    <a:pt x="190500" y="129540"/>
                    <a:pt x="205740" y="144780"/>
                  </a:cubicBezTo>
                  <a:cubicBezTo>
                    <a:pt x="218692" y="157732"/>
                    <a:pt x="238508" y="162308"/>
                    <a:pt x="251460" y="175260"/>
                  </a:cubicBezTo>
                  <a:cubicBezTo>
                    <a:pt x="282352" y="206152"/>
                    <a:pt x="264681" y="193301"/>
                    <a:pt x="304800" y="213360"/>
                  </a:cubicBezTo>
                  <a:cubicBezTo>
                    <a:pt x="312420" y="223520"/>
                    <a:pt x="319395" y="234197"/>
                    <a:pt x="327660" y="243840"/>
                  </a:cubicBezTo>
                  <a:cubicBezTo>
                    <a:pt x="334673" y="252022"/>
                    <a:pt x="344542" y="257734"/>
                    <a:pt x="350520" y="266700"/>
                  </a:cubicBezTo>
                  <a:cubicBezTo>
                    <a:pt x="354975" y="273383"/>
                    <a:pt x="354548" y="282376"/>
                    <a:pt x="358140" y="289560"/>
                  </a:cubicBezTo>
                  <a:cubicBezTo>
                    <a:pt x="365785" y="304851"/>
                    <a:pt x="388186" y="330244"/>
                    <a:pt x="396240" y="342900"/>
                  </a:cubicBezTo>
                  <a:cubicBezTo>
                    <a:pt x="407234" y="360177"/>
                    <a:pt x="415726" y="378963"/>
                    <a:pt x="426720" y="396240"/>
                  </a:cubicBezTo>
                  <a:cubicBezTo>
                    <a:pt x="433538" y="406955"/>
                    <a:pt x="442849" y="415950"/>
                    <a:pt x="449580" y="426720"/>
                  </a:cubicBezTo>
                  <a:cubicBezTo>
                    <a:pt x="455600" y="436353"/>
                    <a:pt x="459303" y="447270"/>
                    <a:pt x="464820" y="457200"/>
                  </a:cubicBezTo>
                  <a:cubicBezTo>
                    <a:pt x="472013" y="470147"/>
                    <a:pt x="481056" y="482053"/>
                    <a:pt x="487680" y="495300"/>
                  </a:cubicBezTo>
                  <a:cubicBezTo>
                    <a:pt x="491272" y="502484"/>
                    <a:pt x="491708" y="510976"/>
                    <a:pt x="495300" y="518160"/>
                  </a:cubicBezTo>
                  <a:cubicBezTo>
                    <a:pt x="499396" y="526351"/>
                    <a:pt x="506444" y="532829"/>
                    <a:pt x="510540" y="541020"/>
                  </a:cubicBezTo>
                  <a:cubicBezTo>
                    <a:pt x="514132" y="548204"/>
                    <a:pt x="514568" y="556696"/>
                    <a:pt x="518160" y="563880"/>
                  </a:cubicBezTo>
                  <a:cubicBezTo>
                    <a:pt x="556424" y="640407"/>
                    <a:pt x="508563" y="523706"/>
                    <a:pt x="548640" y="617220"/>
                  </a:cubicBezTo>
                  <a:cubicBezTo>
                    <a:pt x="551804" y="624603"/>
                    <a:pt x="552668" y="632896"/>
                    <a:pt x="556260" y="640080"/>
                  </a:cubicBezTo>
                  <a:cubicBezTo>
                    <a:pt x="560356" y="648271"/>
                    <a:pt x="567404" y="654749"/>
                    <a:pt x="571500" y="662940"/>
                  </a:cubicBezTo>
                  <a:cubicBezTo>
                    <a:pt x="575092" y="670124"/>
                    <a:pt x="575956" y="678417"/>
                    <a:pt x="579120" y="685800"/>
                  </a:cubicBezTo>
                  <a:cubicBezTo>
                    <a:pt x="583595" y="696241"/>
                    <a:pt x="590141" y="705733"/>
                    <a:pt x="594360" y="716280"/>
                  </a:cubicBezTo>
                  <a:cubicBezTo>
                    <a:pt x="600326" y="731195"/>
                    <a:pt x="602416" y="747632"/>
                    <a:pt x="609600" y="762000"/>
                  </a:cubicBezTo>
                  <a:cubicBezTo>
                    <a:pt x="619760" y="782320"/>
                    <a:pt x="632896" y="801407"/>
                    <a:pt x="640080" y="822960"/>
                  </a:cubicBezTo>
                  <a:cubicBezTo>
                    <a:pt x="645160" y="838200"/>
                    <a:pt x="648136" y="854312"/>
                    <a:pt x="655320" y="868680"/>
                  </a:cubicBezTo>
                  <a:cubicBezTo>
                    <a:pt x="660400" y="878840"/>
                    <a:pt x="666572" y="888524"/>
                    <a:pt x="670560" y="899160"/>
                  </a:cubicBezTo>
                  <a:cubicBezTo>
                    <a:pt x="674237" y="908966"/>
                    <a:pt x="674503" y="919834"/>
                    <a:pt x="678180" y="929640"/>
                  </a:cubicBezTo>
                  <a:cubicBezTo>
                    <a:pt x="682168" y="940276"/>
                    <a:pt x="688945" y="949679"/>
                    <a:pt x="693420" y="960120"/>
                  </a:cubicBezTo>
                  <a:cubicBezTo>
                    <a:pt x="696584" y="967503"/>
                    <a:pt x="697448" y="975796"/>
                    <a:pt x="701040" y="982980"/>
                  </a:cubicBezTo>
                  <a:cubicBezTo>
                    <a:pt x="707664" y="996227"/>
                    <a:pt x="717276" y="1007833"/>
                    <a:pt x="723900" y="1021080"/>
                  </a:cubicBezTo>
                  <a:cubicBezTo>
                    <a:pt x="727492" y="1028264"/>
                    <a:pt x="727928" y="1036756"/>
                    <a:pt x="731520" y="1043940"/>
                  </a:cubicBezTo>
                  <a:cubicBezTo>
                    <a:pt x="735616" y="1052131"/>
                    <a:pt x="742664" y="1058609"/>
                    <a:pt x="746760" y="1066800"/>
                  </a:cubicBezTo>
                  <a:cubicBezTo>
                    <a:pt x="778308" y="1129896"/>
                    <a:pt x="725944" y="1047006"/>
                    <a:pt x="769620" y="1112520"/>
                  </a:cubicBezTo>
                  <a:lnTo>
                    <a:pt x="784860" y="1173480"/>
                  </a:lnTo>
                  <a:cubicBezTo>
                    <a:pt x="788452" y="1187848"/>
                    <a:pt x="800527" y="1198633"/>
                    <a:pt x="807720" y="1211580"/>
                  </a:cubicBezTo>
                  <a:cubicBezTo>
                    <a:pt x="813237" y="1221510"/>
                    <a:pt x="817324" y="1232197"/>
                    <a:pt x="822960" y="1242060"/>
                  </a:cubicBezTo>
                  <a:cubicBezTo>
                    <a:pt x="827504" y="1250011"/>
                    <a:pt x="834104" y="1256729"/>
                    <a:pt x="838200" y="1264920"/>
                  </a:cubicBezTo>
                  <a:cubicBezTo>
                    <a:pt x="841792" y="1272104"/>
                    <a:pt x="842228" y="1280596"/>
                    <a:pt x="845820" y="1287780"/>
                  </a:cubicBezTo>
                  <a:cubicBezTo>
                    <a:pt x="849916" y="1295971"/>
                    <a:pt x="857341" y="1302271"/>
                    <a:pt x="861060" y="1310640"/>
                  </a:cubicBezTo>
                  <a:cubicBezTo>
                    <a:pt x="885397" y="1365399"/>
                    <a:pt x="859350" y="1347885"/>
                    <a:pt x="891540" y="13639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057400" y="3427730"/>
              <a:ext cx="924395" cy="1676400"/>
            </a:xfrm>
            <a:custGeom>
              <a:avLst/>
              <a:gdLst>
                <a:gd name="connsiteX0" fmla="*/ 0 w 924395"/>
                <a:gd name="connsiteY0" fmla="*/ 1676400 h 1676400"/>
                <a:gd name="connsiteX1" fmla="*/ 38100 w 924395"/>
                <a:gd name="connsiteY1" fmla="*/ 1661160 h 1676400"/>
                <a:gd name="connsiteX2" fmla="*/ 99060 w 924395"/>
                <a:gd name="connsiteY2" fmla="*/ 1638300 h 1676400"/>
                <a:gd name="connsiteX3" fmla="*/ 129540 w 924395"/>
                <a:gd name="connsiteY3" fmla="*/ 1615440 h 1676400"/>
                <a:gd name="connsiteX4" fmla="*/ 182880 w 924395"/>
                <a:gd name="connsiteY4" fmla="*/ 1592580 h 1676400"/>
                <a:gd name="connsiteX5" fmla="*/ 205740 w 924395"/>
                <a:gd name="connsiteY5" fmla="*/ 1577340 h 1676400"/>
                <a:gd name="connsiteX6" fmla="*/ 228600 w 924395"/>
                <a:gd name="connsiteY6" fmla="*/ 1554480 h 1676400"/>
                <a:gd name="connsiteX7" fmla="*/ 320040 w 924395"/>
                <a:gd name="connsiteY7" fmla="*/ 1432560 h 1676400"/>
                <a:gd name="connsiteX8" fmla="*/ 342900 w 924395"/>
                <a:gd name="connsiteY8" fmla="*/ 1386840 h 1676400"/>
                <a:gd name="connsiteX9" fmla="*/ 373380 w 924395"/>
                <a:gd name="connsiteY9" fmla="*/ 1348740 h 1676400"/>
                <a:gd name="connsiteX10" fmla="*/ 396240 w 924395"/>
                <a:gd name="connsiteY10" fmla="*/ 1303020 h 1676400"/>
                <a:gd name="connsiteX11" fmla="*/ 419100 w 924395"/>
                <a:gd name="connsiteY11" fmla="*/ 1272540 h 1676400"/>
                <a:gd name="connsiteX12" fmla="*/ 480060 w 924395"/>
                <a:gd name="connsiteY12" fmla="*/ 1165860 h 1676400"/>
                <a:gd name="connsiteX13" fmla="*/ 502920 w 924395"/>
                <a:gd name="connsiteY13" fmla="*/ 1112520 h 1676400"/>
                <a:gd name="connsiteX14" fmla="*/ 510540 w 924395"/>
                <a:gd name="connsiteY14" fmla="*/ 1089660 h 1676400"/>
                <a:gd name="connsiteX15" fmla="*/ 525780 w 924395"/>
                <a:gd name="connsiteY15" fmla="*/ 1059180 h 1676400"/>
                <a:gd name="connsiteX16" fmla="*/ 563880 w 924395"/>
                <a:gd name="connsiteY16" fmla="*/ 967740 h 1676400"/>
                <a:gd name="connsiteX17" fmla="*/ 609600 w 924395"/>
                <a:gd name="connsiteY17" fmla="*/ 899160 h 1676400"/>
                <a:gd name="connsiteX18" fmla="*/ 640080 w 924395"/>
                <a:gd name="connsiteY18" fmla="*/ 845820 h 1676400"/>
                <a:gd name="connsiteX19" fmla="*/ 655320 w 924395"/>
                <a:gd name="connsiteY19" fmla="*/ 815340 h 1676400"/>
                <a:gd name="connsiteX20" fmla="*/ 708660 w 924395"/>
                <a:gd name="connsiteY20" fmla="*/ 731520 h 1676400"/>
                <a:gd name="connsiteX21" fmla="*/ 731520 w 924395"/>
                <a:gd name="connsiteY21" fmla="*/ 693420 h 1676400"/>
                <a:gd name="connsiteX22" fmla="*/ 754380 w 924395"/>
                <a:gd name="connsiteY22" fmla="*/ 640080 h 1676400"/>
                <a:gd name="connsiteX23" fmla="*/ 792480 w 924395"/>
                <a:gd name="connsiteY23" fmla="*/ 571500 h 1676400"/>
                <a:gd name="connsiteX24" fmla="*/ 822960 w 924395"/>
                <a:gd name="connsiteY24" fmla="*/ 495300 h 1676400"/>
                <a:gd name="connsiteX25" fmla="*/ 853440 w 924395"/>
                <a:gd name="connsiteY25" fmla="*/ 426720 h 1676400"/>
                <a:gd name="connsiteX26" fmla="*/ 868680 w 924395"/>
                <a:gd name="connsiteY26" fmla="*/ 373380 h 1676400"/>
                <a:gd name="connsiteX27" fmla="*/ 876300 w 924395"/>
                <a:gd name="connsiteY27" fmla="*/ 335280 h 1676400"/>
                <a:gd name="connsiteX28" fmla="*/ 891540 w 924395"/>
                <a:gd name="connsiteY28" fmla="*/ 304800 h 1676400"/>
                <a:gd name="connsiteX29" fmla="*/ 914400 w 924395"/>
                <a:gd name="connsiteY29" fmla="*/ 213360 h 1676400"/>
                <a:gd name="connsiteX30" fmla="*/ 914400 w 924395"/>
                <a:gd name="connsiteY30" fmla="*/ 0 h 167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24395" h="1676400">
                  <a:moveTo>
                    <a:pt x="0" y="1676400"/>
                  </a:moveTo>
                  <a:cubicBezTo>
                    <a:pt x="12700" y="1671320"/>
                    <a:pt x="25293" y="1665963"/>
                    <a:pt x="38100" y="1661160"/>
                  </a:cubicBezTo>
                  <a:cubicBezTo>
                    <a:pt x="59158" y="1653263"/>
                    <a:pt x="78669" y="1649628"/>
                    <a:pt x="99060" y="1638300"/>
                  </a:cubicBezTo>
                  <a:cubicBezTo>
                    <a:pt x="110162" y="1632132"/>
                    <a:pt x="118770" y="1622171"/>
                    <a:pt x="129540" y="1615440"/>
                  </a:cubicBezTo>
                  <a:cubicBezTo>
                    <a:pt x="151062" y="1601988"/>
                    <a:pt x="160658" y="1599987"/>
                    <a:pt x="182880" y="1592580"/>
                  </a:cubicBezTo>
                  <a:cubicBezTo>
                    <a:pt x="190500" y="1587500"/>
                    <a:pt x="198705" y="1583203"/>
                    <a:pt x="205740" y="1577340"/>
                  </a:cubicBezTo>
                  <a:cubicBezTo>
                    <a:pt x="214019" y="1570441"/>
                    <a:pt x="221587" y="1562662"/>
                    <a:pt x="228600" y="1554480"/>
                  </a:cubicBezTo>
                  <a:cubicBezTo>
                    <a:pt x="274814" y="1500564"/>
                    <a:pt x="291630" y="1484645"/>
                    <a:pt x="320040" y="1432560"/>
                  </a:cubicBezTo>
                  <a:cubicBezTo>
                    <a:pt x="328199" y="1417602"/>
                    <a:pt x="333752" y="1401215"/>
                    <a:pt x="342900" y="1386840"/>
                  </a:cubicBezTo>
                  <a:cubicBezTo>
                    <a:pt x="351632" y="1373119"/>
                    <a:pt x="364648" y="1362461"/>
                    <a:pt x="373380" y="1348740"/>
                  </a:cubicBezTo>
                  <a:cubicBezTo>
                    <a:pt x="382528" y="1334365"/>
                    <a:pt x="387474" y="1317631"/>
                    <a:pt x="396240" y="1303020"/>
                  </a:cubicBezTo>
                  <a:cubicBezTo>
                    <a:pt x="402774" y="1292130"/>
                    <a:pt x="413019" y="1283689"/>
                    <a:pt x="419100" y="1272540"/>
                  </a:cubicBezTo>
                  <a:cubicBezTo>
                    <a:pt x="486875" y="1148285"/>
                    <a:pt x="389705" y="1292357"/>
                    <a:pt x="480060" y="1165860"/>
                  </a:cubicBezTo>
                  <a:cubicBezTo>
                    <a:pt x="497930" y="1112249"/>
                    <a:pt x="474672" y="1178432"/>
                    <a:pt x="502920" y="1112520"/>
                  </a:cubicBezTo>
                  <a:cubicBezTo>
                    <a:pt x="506084" y="1105137"/>
                    <a:pt x="507376" y="1097043"/>
                    <a:pt x="510540" y="1089660"/>
                  </a:cubicBezTo>
                  <a:cubicBezTo>
                    <a:pt x="515015" y="1079219"/>
                    <a:pt x="521411" y="1069665"/>
                    <a:pt x="525780" y="1059180"/>
                  </a:cubicBezTo>
                  <a:cubicBezTo>
                    <a:pt x="548675" y="1004232"/>
                    <a:pt x="541004" y="1008917"/>
                    <a:pt x="563880" y="967740"/>
                  </a:cubicBezTo>
                  <a:cubicBezTo>
                    <a:pt x="614692" y="876278"/>
                    <a:pt x="559488" y="977908"/>
                    <a:pt x="609600" y="899160"/>
                  </a:cubicBezTo>
                  <a:cubicBezTo>
                    <a:pt x="620594" y="881883"/>
                    <a:pt x="630274" y="863798"/>
                    <a:pt x="640080" y="845820"/>
                  </a:cubicBezTo>
                  <a:cubicBezTo>
                    <a:pt x="645519" y="835848"/>
                    <a:pt x="649476" y="825080"/>
                    <a:pt x="655320" y="815340"/>
                  </a:cubicBezTo>
                  <a:cubicBezTo>
                    <a:pt x="672359" y="786942"/>
                    <a:pt x="691108" y="759604"/>
                    <a:pt x="708660" y="731520"/>
                  </a:cubicBezTo>
                  <a:cubicBezTo>
                    <a:pt x="716510" y="718961"/>
                    <a:pt x="725686" y="707033"/>
                    <a:pt x="731520" y="693420"/>
                  </a:cubicBezTo>
                  <a:cubicBezTo>
                    <a:pt x="739140" y="675640"/>
                    <a:pt x="745729" y="657382"/>
                    <a:pt x="754380" y="640080"/>
                  </a:cubicBezTo>
                  <a:cubicBezTo>
                    <a:pt x="783282" y="582276"/>
                    <a:pt x="770465" y="622869"/>
                    <a:pt x="792480" y="571500"/>
                  </a:cubicBezTo>
                  <a:cubicBezTo>
                    <a:pt x="803256" y="546355"/>
                    <a:pt x="812800" y="520700"/>
                    <a:pt x="822960" y="495300"/>
                  </a:cubicBezTo>
                  <a:cubicBezTo>
                    <a:pt x="850164" y="427290"/>
                    <a:pt x="824120" y="470701"/>
                    <a:pt x="853440" y="426720"/>
                  </a:cubicBezTo>
                  <a:cubicBezTo>
                    <a:pt x="858520" y="408940"/>
                    <a:pt x="864195" y="391319"/>
                    <a:pt x="868680" y="373380"/>
                  </a:cubicBezTo>
                  <a:cubicBezTo>
                    <a:pt x="871821" y="360815"/>
                    <a:pt x="872204" y="347567"/>
                    <a:pt x="876300" y="335280"/>
                  </a:cubicBezTo>
                  <a:cubicBezTo>
                    <a:pt x="879892" y="324504"/>
                    <a:pt x="886460" y="314960"/>
                    <a:pt x="891540" y="304800"/>
                  </a:cubicBezTo>
                  <a:cubicBezTo>
                    <a:pt x="901801" y="243234"/>
                    <a:pt x="894274" y="273737"/>
                    <a:pt x="914400" y="213360"/>
                  </a:cubicBezTo>
                  <a:cubicBezTo>
                    <a:pt x="936890" y="145890"/>
                    <a:pt x="914400" y="71120"/>
                    <a:pt x="91440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895600" y="3968750"/>
              <a:ext cx="2560320" cy="1691640"/>
            </a:xfrm>
            <a:custGeom>
              <a:avLst/>
              <a:gdLst>
                <a:gd name="connsiteX0" fmla="*/ 0 w 2560320"/>
                <a:gd name="connsiteY0" fmla="*/ 0 h 1691640"/>
                <a:gd name="connsiteX1" fmla="*/ 68580 w 2560320"/>
                <a:gd name="connsiteY1" fmla="*/ 7620 h 1691640"/>
                <a:gd name="connsiteX2" fmla="*/ 99060 w 2560320"/>
                <a:gd name="connsiteY2" fmla="*/ 22860 h 1691640"/>
                <a:gd name="connsiteX3" fmla="*/ 121920 w 2560320"/>
                <a:gd name="connsiteY3" fmla="*/ 30480 h 1691640"/>
                <a:gd name="connsiteX4" fmla="*/ 160020 w 2560320"/>
                <a:gd name="connsiteY4" fmla="*/ 45720 h 1691640"/>
                <a:gd name="connsiteX5" fmla="*/ 236220 w 2560320"/>
                <a:gd name="connsiteY5" fmla="*/ 60960 h 1691640"/>
                <a:gd name="connsiteX6" fmla="*/ 266700 w 2560320"/>
                <a:gd name="connsiteY6" fmla="*/ 68580 h 1691640"/>
                <a:gd name="connsiteX7" fmla="*/ 320040 w 2560320"/>
                <a:gd name="connsiteY7" fmla="*/ 83820 h 1691640"/>
                <a:gd name="connsiteX8" fmla="*/ 457200 w 2560320"/>
                <a:gd name="connsiteY8" fmla="*/ 106680 h 1691640"/>
                <a:gd name="connsiteX9" fmla="*/ 487680 w 2560320"/>
                <a:gd name="connsiteY9" fmla="*/ 121920 h 1691640"/>
                <a:gd name="connsiteX10" fmla="*/ 525780 w 2560320"/>
                <a:gd name="connsiteY10" fmla="*/ 129540 h 1691640"/>
                <a:gd name="connsiteX11" fmla="*/ 647700 w 2560320"/>
                <a:gd name="connsiteY11" fmla="*/ 152400 h 1691640"/>
                <a:gd name="connsiteX12" fmla="*/ 708660 w 2560320"/>
                <a:gd name="connsiteY12" fmla="*/ 167640 h 1691640"/>
                <a:gd name="connsiteX13" fmla="*/ 762000 w 2560320"/>
                <a:gd name="connsiteY13" fmla="*/ 175260 h 1691640"/>
                <a:gd name="connsiteX14" fmla="*/ 815340 w 2560320"/>
                <a:gd name="connsiteY14" fmla="*/ 190500 h 1691640"/>
                <a:gd name="connsiteX15" fmla="*/ 906780 w 2560320"/>
                <a:gd name="connsiteY15" fmla="*/ 213360 h 1691640"/>
                <a:gd name="connsiteX16" fmla="*/ 952500 w 2560320"/>
                <a:gd name="connsiteY16" fmla="*/ 228600 h 1691640"/>
                <a:gd name="connsiteX17" fmla="*/ 975360 w 2560320"/>
                <a:gd name="connsiteY17" fmla="*/ 236220 h 1691640"/>
                <a:gd name="connsiteX18" fmla="*/ 1051560 w 2560320"/>
                <a:gd name="connsiteY18" fmla="*/ 243840 h 1691640"/>
                <a:gd name="connsiteX19" fmla="*/ 1089660 w 2560320"/>
                <a:gd name="connsiteY19" fmla="*/ 266700 h 1691640"/>
                <a:gd name="connsiteX20" fmla="*/ 1181100 w 2560320"/>
                <a:gd name="connsiteY20" fmla="*/ 297180 h 1691640"/>
                <a:gd name="connsiteX21" fmla="*/ 1257300 w 2560320"/>
                <a:gd name="connsiteY21" fmla="*/ 335280 h 1691640"/>
                <a:gd name="connsiteX22" fmla="*/ 1280160 w 2560320"/>
                <a:gd name="connsiteY22" fmla="*/ 350520 h 1691640"/>
                <a:gd name="connsiteX23" fmla="*/ 1310640 w 2560320"/>
                <a:gd name="connsiteY23" fmla="*/ 373380 h 1691640"/>
                <a:gd name="connsiteX24" fmla="*/ 1341120 w 2560320"/>
                <a:gd name="connsiteY24" fmla="*/ 381000 h 1691640"/>
                <a:gd name="connsiteX25" fmla="*/ 1409700 w 2560320"/>
                <a:gd name="connsiteY25" fmla="*/ 426720 h 1691640"/>
                <a:gd name="connsiteX26" fmla="*/ 1463040 w 2560320"/>
                <a:gd name="connsiteY26" fmla="*/ 457200 h 1691640"/>
                <a:gd name="connsiteX27" fmla="*/ 1539240 w 2560320"/>
                <a:gd name="connsiteY27" fmla="*/ 502920 h 1691640"/>
                <a:gd name="connsiteX28" fmla="*/ 1577340 w 2560320"/>
                <a:gd name="connsiteY28" fmla="*/ 525780 h 1691640"/>
                <a:gd name="connsiteX29" fmla="*/ 1630680 w 2560320"/>
                <a:gd name="connsiteY29" fmla="*/ 548640 h 1691640"/>
                <a:gd name="connsiteX30" fmla="*/ 1699260 w 2560320"/>
                <a:gd name="connsiteY30" fmla="*/ 594360 h 1691640"/>
                <a:gd name="connsiteX31" fmla="*/ 1744980 w 2560320"/>
                <a:gd name="connsiteY31" fmla="*/ 609600 h 1691640"/>
                <a:gd name="connsiteX32" fmla="*/ 1897380 w 2560320"/>
                <a:gd name="connsiteY32" fmla="*/ 701040 h 1691640"/>
                <a:gd name="connsiteX33" fmla="*/ 1943100 w 2560320"/>
                <a:gd name="connsiteY33" fmla="*/ 723900 h 1691640"/>
                <a:gd name="connsiteX34" fmla="*/ 2034540 w 2560320"/>
                <a:gd name="connsiteY34" fmla="*/ 784860 h 1691640"/>
                <a:gd name="connsiteX35" fmla="*/ 2080260 w 2560320"/>
                <a:gd name="connsiteY35" fmla="*/ 822960 h 1691640"/>
                <a:gd name="connsiteX36" fmla="*/ 2118360 w 2560320"/>
                <a:gd name="connsiteY36" fmla="*/ 838200 h 1691640"/>
                <a:gd name="connsiteX37" fmla="*/ 2164080 w 2560320"/>
                <a:gd name="connsiteY37" fmla="*/ 876300 h 1691640"/>
                <a:gd name="connsiteX38" fmla="*/ 2179320 w 2560320"/>
                <a:gd name="connsiteY38" fmla="*/ 899160 h 1691640"/>
                <a:gd name="connsiteX39" fmla="*/ 2225040 w 2560320"/>
                <a:gd name="connsiteY39" fmla="*/ 960120 h 1691640"/>
                <a:gd name="connsiteX40" fmla="*/ 2263140 w 2560320"/>
                <a:gd name="connsiteY40" fmla="*/ 1013460 h 1691640"/>
                <a:gd name="connsiteX41" fmla="*/ 2270760 w 2560320"/>
                <a:gd name="connsiteY41" fmla="*/ 1036320 h 1691640"/>
                <a:gd name="connsiteX42" fmla="*/ 2301240 w 2560320"/>
                <a:gd name="connsiteY42" fmla="*/ 1089660 h 1691640"/>
                <a:gd name="connsiteX43" fmla="*/ 2316480 w 2560320"/>
                <a:gd name="connsiteY43" fmla="*/ 1150620 h 1691640"/>
                <a:gd name="connsiteX44" fmla="*/ 2346960 w 2560320"/>
                <a:gd name="connsiteY44" fmla="*/ 1242060 h 1691640"/>
                <a:gd name="connsiteX45" fmla="*/ 2362200 w 2560320"/>
                <a:gd name="connsiteY45" fmla="*/ 1264920 h 1691640"/>
                <a:gd name="connsiteX46" fmla="*/ 2369820 w 2560320"/>
                <a:gd name="connsiteY46" fmla="*/ 1287780 h 1691640"/>
                <a:gd name="connsiteX47" fmla="*/ 2385060 w 2560320"/>
                <a:gd name="connsiteY47" fmla="*/ 1318260 h 1691640"/>
                <a:gd name="connsiteX48" fmla="*/ 2392680 w 2560320"/>
                <a:gd name="connsiteY48" fmla="*/ 1341120 h 1691640"/>
                <a:gd name="connsiteX49" fmla="*/ 2407920 w 2560320"/>
                <a:gd name="connsiteY49" fmla="*/ 1363980 h 1691640"/>
                <a:gd name="connsiteX50" fmla="*/ 2430780 w 2560320"/>
                <a:gd name="connsiteY50" fmla="*/ 1402080 h 1691640"/>
                <a:gd name="connsiteX51" fmla="*/ 2446020 w 2560320"/>
                <a:gd name="connsiteY51" fmla="*/ 1432560 h 1691640"/>
                <a:gd name="connsiteX52" fmla="*/ 2461260 w 2560320"/>
                <a:gd name="connsiteY52" fmla="*/ 1455420 h 1691640"/>
                <a:gd name="connsiteX53" fmla="*/ 2476500 w 2560320"/>
                <a:gd name="connsiteY53" fmla="*/ 1485900 h 1691640"/>
                <a:gd name="connsiteX54" fmla="*/ 2499360 w 2560320"/>
                <a:gd name="connsiteY54" fmla="*/ 1516380 h 1691640"/>
                <a:gd name="connsiteX55" fmla="*/ 2514600 w 2560320"/>
                <a:gd name="connsiteY55" fmla="*/ 1539240 h 1691640"/>
                <a:gd name="connsiteX56" fmla="*/ 2529840 w 2560320"/>
                <a:gd name="connsiteY56" fmla="*/ 1607820 h 1691640"/>
                <a:gd name="connsiteX57" fmla="*/ 2545080 w 2560320"/>
                <a:gd name="connsiteY57" fmla="*/ 1645920 h 1691640"/>
                <a:gd name="connsiteX58" fmla="*/ 2560320 w 2560320"/>
                <a:gd name="connsiteY58" fmla="*/ 1691640 h 169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560320" h="1691640">
                  <a:moveTo>
                    <a:pt x="0" y="0"/>
                  </a:moveTo>
                  <a:cubicBezTo>
                    <a:pt x="22860" y="2540"/>
                    <a:pt x="46168" y="2448"/>
                    <a:pt x="68580" y="7620"/>
                  </a:cubicBezTo>
                  <a:cubicBezTo>
                    <a:pt x="79648" y="10174"/>
                    <a:pt x="88619" y="18385"/>
                    <a:pt x="99060" y="22860"/>
                  </a:cubicBezTo>
                  <a:cubicBezTo>
                    <a:pt x="106443" y="26024"/>
                    <a:pt x="114399" y="27660"/>
                    <a:pt x="121920" y="30480"/>
                  </a:cubicBezTo>
                  <a:cubicBezTo>
                    <a:pt x="134727" y="35283"/>
                    <a:pt x="147044" y="41395"/>
                    <a:pt x="160020" y="45720"/>
                  </a:cubicBezTo>
                  <a:cubicBezTo>
                    <a:pt x="186569" y="54570"/>
                    <a:pt x="208082" y="55332"/>
                    <a:pt x="236220" y="60960"/>
                  </a:cubicBezTo>
                  <a:cubicBezTo>
                    <a:pt x="246489" y="63014"/>
                    <a:pt x="256596" y="65824"/>
                    <a:pt x="266700" y="68580"/>
                  </a:cubicBezTo>
                  <a:cubicBezTo>
                    <a:pt x="284540" y="73445"/>
                    <a:pt x="301908" y="80194"/>
                    <a:pt x="320040" y="83820"/>
                  </a:cubicBezTo>
                  <a:cubicBezTo>
                    <a:pt x="365491" y="92910"/>
                    <a:pt x="457200" y="106680"/>
                    <a:pt x="457200" y="106680"/>
                  </a:cubicBezTo>
                  <a:cubicBezTo>
                    <a:pt x="467360" y="111760"/>
                    <a:pt x="476904" y="118328"/>
                    <a:pt x="487680" y="121920"/>
                  </a:cubicBezTo>
                  <a:cubicBezTo>
                    <a:pt x="499967" y="126016"/>
                    <a:pt x="513137" y="126730"/>
                    <a:pt x="525780" y="129540"/>
                  </a:cubicBezTo>
                  <a:cubicBezTo>
                    <a:pt x="616467" y="149693"/>
                    <a:pt x="456737" y="120573"/>
                    <a:pt x="647700" y="152400"/>
                  </a:cubicBezTo>
                  <a:cubicBezTo>
                    <a:pt x="677144" y="162215"/>
                    <a:pt x="671879" y="161510"/>
                    <a:pt x="708660" y="167640"/>
                  </a:cubicBezTo>
                  <a:cubicBezTo>
                    <a:pt x="726376" y="170593"/>
                    <a:pt x="744438" y="171497"/>
                    <a:pt x="762000" y="175260"/>
                  </a:cubicBezTo>
                  <a:cubicBezTo>
                    <a:pt x="780081" y="179135"/>
                    <a:pt x="797457" y="185794"/>
                    <a:pt x="815340" y="190500"/>
                  </a:cubicBezTo>
                  <a:cubicBezTo>
                    <a:pt x="845724" y="198496"/>
                    <a:pt x="876974" y="203425"/>
                    <a:pt x="906780" y="213360"/>
                  </a:cubicBezTo>
                  <a:lnTo>
                    <a:pt x="952500" y="228600"/>
                  </a:lnTo>
                  <a:cubicBezTo>
                    <a:pt x="960120" y="231140"/>
                    <a:pt x="967368" y="235421"/>
                    <a:pt x="975360" y="236220"/>
                  </a:cubicBezTo>
                  <a:lnTo>
                    <a:pt x="1051560" y="243840"/>
                  </a:lnTo>
                  <a:cubicBezTo>
                    <a:pt x="1064260" y="251460"/>
                    <a:pt x="1075989" y="261004"/>
                    <a:pt x="1089660" y="266700"/>
                  </a:cubicBezTo>
                  <a:cubicBezTo>
                    <a:pt x="1230675" y="325456"/>
                    <a:pt x="1070706" y="245663"/>
                    <a:pt x="1181100" y="297180"/>
                  </a:cubicBezTo>
                  <a:cubicBezTo>
                    <a:pt x="1206834" y="309189"/>
                    <a:pt x="1231900" y="322580"/>
                    <a:pt x="1257300" y="335280"/>
                  </a:cubicBezTo>
                  <a:cubicBezTo>
                    <a:pt x="1265491" y="339376"/>
                    <a:pt x="1272708" y="345197"/>
                    <a:pt x="1280160" y="350520"/>
                  </a:cubicBezTo>
                  <a:cubicBezTo>
                    <a:pt x="1290494" y="357902"/>
                    <a:pt x="1299281" y="367700"/>
                    <a:pt x="1310640" y="373380"/>
                  </a:cubicBezTo>
                  <a:cubicBezTo>
                    <a:pt x="1320007" y="378064"/>
                    <a:pt x="1330960" y="378460"/>
                    <a:pt x="1341120" y="381000"/>
                  </a:cubicBezTo>
                  <a:cubicBezTo>
                    <a:pt x="1417055" y="437952"/>
                    <a:pt x="1321518" y="367932"/>
                    <a:pt x="1409700" y="426720"/>
                  </a:cubicBezTo>
                  <a:cubicBezTo>
                    <a:pt x="1455832" y="457475"/>
                    <a:pt x="1422296" y="443619"/>
                    <a:pt x="1463040" y="457200"/>
                  </a:cubicBezTo>
                  <a:cubicBezTo>
                    <a:pt x="1516605" y="497374"/>
                    <a:pt x="1469477" y="464867"/>
                    <a:pt x="1539240" y="502920"/>
                  </a:cubicBezTo>
                  <a:cubicBezTo>
                    <a:pt x="1552242" y="510012"/>
                    <a:pt x="1564093" y="519156"/>
                    <a:pt x="1577340" y="525780"/>
                  </a:cubicBezTo>
                  <a:cubicBezTo>
                    <a:pt x="1594642" y="534431"/>
                    <a:pt x="1613698" y="539377"/>
                    <a:pt x="1630680" y="548640"/>
                  </a:cubicBezTo>
                  <a:cubicBezTo>
                    <a:pt x="1701034" y="587015"/>
                    <a:pt x="1617587" y="557236"/>
                    <a:pt x="1699260" y="594360"/>
                  </a:cubicBezTo>
                  <a:cubicBezTo>
                    <a:pt x="1713884" y="601007"/>
                    <a:pt x="1731205" y="601335"/>
                    <a:pt x="1744980" y="609600"/>
                  </a:cubicBezTo>
                  <a:lnTo>
                    <a:pt x="1897380" y="701040"/>
                  </a:lnTo>
                  <a:cubicBezTo>
                    <a:pt x="1911991" y="709806"/>
                    <a:pt x="1928561" y="715015"/>
                    <a:pt x="1943100" y="723900"/>
                  </a:cubicBezTo>
                  <a:cubicBezTo>
                    <a:pt x="1974358" y="743002"/>
                    <a:pt x="2006398" y="761409"/>
                    <a:pt x="2034540" y="784860"/>
                  </a:cubicBezTo>
                  <a:cubicBezTo>
                    <a:pt x="2049780" y="797560"/>
                    <a:pt x="2063523" y="812309"/>
                    <a:pt x="2080260" y="822960"/>
                  </a:cubicBezTo>
                  <a:cubicBezTo>
                    <a:pt x="2091800" y="830304"/>
                    <a:pt x="2105660" y="833120"/>
                    <a:pt x="2118360" y="838200"/>
                  </a:cubicBezTo>
                  <a:cubicBezTo>
                    <a:pt x="2133600" y="850900"/>
                    <a:pt x="2150052" y="862272"/>
                    <a:pt x="2164080" y="876300"/>
                  </a:cubicBezTo>
                  <a:cubicBezTo>
                    <a:pt x="2170556" y="882776"/>
                    <a:pt x="2173933" y="891754"/>
                    <a:pt x="2179320" y="899160"/>
                  </a:cubicBezTo>
                  <a:cubicBezTo>
                    <a:pt x="2194260" y="919702"/>
                    <a:pt x="2210951" y="938986"/>
                    <a:pt x="2225040" y="960120"/>
                  </a:cubicBezTo>
                  <a:cubicBezTo>
                    <a:pt x="2247325" y="993547"/>
                    <a:pt x="2234785" y="975654"/>
                    <a:pt x="2263140" y="1013460"/>
                  </a:cubicBezTo>
                  <a:cubicBezTo>
                    <a:pt x="2265680" y="1021080"/>
                    <a:pt x="2267168" y="1029136"/>
                    <a:pt x="2270760" y="1036320"/>
                  </a:cubicBezTo>
                  <a:cubicBezTo>
                    <a:pt x="2309024" y="1112847"/>
                    <a:pt x="2261163" y="996146"/>
                    <a:pt x="2301240" y="1089660"/>
                  </a:cubicBezTo>
                  <a:cubicBezTo>
                    <a:pt x="2313593" y="1118484"/>
                    <a:pt x="2306257" y="1114840"/>
                    <a:pt x="2316480" y="1150620"/>
                  </a:cubicBezTo>
                  <a:lnTo>
                    <a:pt x="2346960" y="1242060"/>
                  </a:lnTo>
                  <a:cubicBezTo>
                    <a:pt x="2349856" y="1250748"/>
                    <a:pt x="2358104" y="1256729"/>
                    <a:pt x="2362200" y="1264920"/>
                  </a:cubicBezTo>
                  <a:cubicBezTo>
                    <a:pt x="2365792" y="1272104"/>
                    <a:pt x="2366656" y="1280397"/>
                    <a:pt x="2369820" y="1287780"/>
                  </a:cubicBezTo>
                  <a:cubicBezTo>
                    <a:pt x="2374295" y="1298221"/>
                    <a:pt x="2380585" y="1307819"/>
                    <a:pt x="2385060" y="1318260"/>
                  </a:cubicBezTo>
                  <a:cubicBezTo>
                    <a:pt x="2388224" y="1325643"/>
                    <a:pt x="2389088" y="1333936"/>
                    <a:pt x="2392680" y="1341120"/>
                  </a:cubicBezTo>
                  <a:cubicBezTo>
                    <a:pt x="2396776" y="1349311"/>
                    <a:pt x="2403066" y="1356214"/>
                    <a:pt x="2407920" y="1363980"/>
                  </a:cubicBezTo>
                  <a:cubicBezTo>
                    <a:pt x="2415770" y="1376539"/>
                    <a:pt x="2423587" y="1389133"/>
                    <a:pt x="2430780" y="1402080"/>
                  </a:cubicBezTo>
                  <a:cubicBezTo>
                    <a:pt x="2436297" y="1412010"/>
                    <a:pt x="2440384" y="1422697"/>
                    <a:pt x="2446020" y="1432560"/>
                  </a:cubicBezTo>
                  <a:cubicBezTo>
                    <a:pt x="2450564" y="1440511"/>
                    <a:pt x="2456716" y="1447469"/>
                    <a:pt x="2461260" y="1455420"/>
                  </a:cubicBezTo>
                  <a:cubicBezTo>
                    <a:pt x="2466896" y="1465283"/>
                    <a:pt x="2470480" y="1476267"/>
                    <a:pt x="2476500" y="1485900"/>
                  </a:cubicBezTo>
                  <a:cubicBezTo>
                    <a:pt x="2483231" y="1496670"/>
                    <a:pt x="2491978" y="1506046"/>
                    <a:pt x="2499360" y="1516380"/>
                  </a:cubicBezTo>
                  <a:cubicBezTo>
                    <a:pt x="2504683" y="1523832"/>
                    <a:pt x="2509520" y="1531620"/>
                    <a:pt x="2514600" y="1539240"/>
                  </a:cubicBezTo>
                  <a:cubicBezTo>
                    <a:pt x="2517620" y="1554339"/>
                    <a:pt x="2524459" y="1591678"/>
                    <a:pt x="2529840" y="1607820"/>
                  </a:cubicBezTo>
                  <a:cubicBezTo>
                    <a:pt x="2534165" y="1620796"/>
                    <a:pt x="2540755" y="1632944"/>
                    <a:pt x="2545080" y="1645920"/>
                  </a:cubicBezTo>
                  <a:cubicBezTo>
                    <a:pt x="2563075" y="1699905"/>
                    <a:pt x="2543137" y="1657274"/>
                    <a:pt x="2560320" y="16916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3352800" y="2025650"/>
              <a:ext cx="1896944" cy="1295400"/>
            </a:xfrm>
            <a:custGeom>
              <a:avLst/>
              <a:gdLst>
                <a:gd name="connsiteX0" fmla="*/ 0 w 1896944"/>
                <a:gd name="connsiteY0" fmla="*/ 1158240 h 1295400"/>
                <a:gd name="connsiteX1" fmla="*/ 182880 w 1896944"/>
                <a:gd name="connsiteY1" fmla="*/ 1173480 h 1295400"/>
                <a:gd name="connsiteX2" fmla="*/ 236220 w 1896944"/>
                <a:gd name="connsiteY2" fmla="*/ 1188720 h 1295400"/>
                <a:gd name="connsiteX3" fmla="*/ 297180 w 1896944"/>
                <a:gd name="connsiteY3" fmla="*/ 1196340 h 1295400"/>
                <a:gd name="connsiteX4" fmla="*/ 350520 w 1896944"/>
                <a:gd name="connsiteY4" fmla="*/ 1211580 h 1295400"/>
                <a:gd name="connsiteX5" fmla="*/ 411480 w 1896944"/>
                <a:gd name="connsiteY5" fmla="*/ 1219200 h 1295400"/>
                <a:gd name="connsiteX6" fmla="*/ 472440 w 1896944"/>
                <a:gd name="connsiteY6" fmla="*/ 1234440 h 1295400"/>
                <a:gd name="connsiteX7" fmla="*/ 548640 w 1896944"/>
                <a:gd name="connsiteY7" fmla="*/ 1249680 h 1295400"/>
                <a:gd name="connsiteX8" fmla="*/ 601980 w 1896944"/>
                <a:gd name="connsiteY8" fmla="*/ 1264920 h 1295400"/>
                <a:gd name="connsiteX9" fmla="*/ 655320 w 1896944"/>
                <a:gd name="connsiteY9" fmla="*/ 1272540 h 1295400"/>
                <a:gd name="connsiteX10" fmla="*/ 800100 w 1896944"/>
                <a:gd name="connsiteY10" fmla="*/ 1295400 h 1295400"/>
                <a:gd name="connsiteX11" fmla="*/ 1036320 w 1896944"/>
                <a:gd name="connsiteY11" fmla="*/ 1287780 h 1295400"/>
                <a:gd name="connsiteX12" fmla="*/ 1082040 w 1896944"/>
                <a:gd name="connsiteY12" fmla="*/ 1272540 h 1295400"/>
                <a:gd name="connsiteX13" fmla="*/ 1120140 w 1896944"/>
                <a:gd name="connsiteY13" fmla="*/ 1264920 h 1295400"/>
                <a:gd name="connsiteX14" fmla="*/ 1226820 w 1896944"/>
                <a:gd name="connsiteY14" fmla="*/ 1249680 h 1295400"/>
                <a:gd name="connsiteX15" fmla="*/ 1287780 w 1896944"/>
                <a:gd name="connsiteY15" fmla="*/ 1234440 h 1295400"/>
                <a:gd name="connsiteX16" fmla="*/ 1325880 w 1896944"/>
                <a:gd name="connsiteY16" fmla="*/ 1226820 h 1295400"/>
                <a:gd name="connsiteX17" fmla="*/ 1356360 w 1896944"/>
                <a:gd name="connsiteY17" fmla="*/ 1219200 h 1295400"/>
                <a:gd name="connsiteX18" fmla="*/ 1379220 w 1896944"/>
                <a:gd name="connsiteY18" fmla="*/ 1203960 h 1295400"/>
                <a:gd name="connsiteX19" fmla="*/ 1402080 w 1896944"/>
                <a:gd name="connsiteY19" fmla="*/ 1196340 h 1295400"/>
                <a:gd name="connsiteX20" fmla="*/ 1485900 w 1896944"/>
                <a:gd name="connsiteY20" fmla="*/ 1143000 h 1295400"/>
                <a:gd name="connsiteX21" fmla="*/ 1531620 w 1896944"/>
                <a:gd name="connsiteY21" fmla="*/ 1112520 h 1295400"/>
                <a:gd name="connsiteX22" fmla="*/ 1562100 w 1896944"/>
                <a:gd name="connsiteY22" fmla="*/ 1097280 h 1295400"/>
                <a:gd name="connsiteX23" fmla="*/ 1584960 w 1896944"/>
                <a:gd name="connsiteY23" fmla="*/ 1082040 h 1295400"/>
                <a:gd name="connsiteX24" fmla="*/ 1638300 w 1896944"/>
                <a:gd name="connsiteY24" fmla="*/ 1036320 h 1295400"/>
                <a:gd name="connsiteX25" fmla="*/ 1684020 w 1896944"/>
                <a:gd name="connsiteY25" fmla="*/ 952500 h 1295400"/>
                <a:gd name="connsiteX26" fmla="*/ 1714500 w 1896944"/>
                <a:gd name="connsiteY26" fmla="*/ 906780 h 1295400"/>
                <a:gd name="connsiteX27" fmla="*/ 1737360 w 1896944"/>
                <a:gd name="connsiteY27" fmla="*/ 876300 h 1295400"/>
                <a:gd name="connsiteX28" fmla="*/ 1760220 w 1896944"/>
                <a:gd name="connsiteY28" fmla="*/ 815340 h 1295400"/>
                <a:gd name="connsiteX29" fmla="*/ 1790700 w 1896944"/>
                <a:gd name="connsiteY29" fmla="*/ 754380 h 1295400"/>
                <a:gd name="connsiteX30" fmla="*/ 1813560 w 1896944"/>
                <a:gd name="connsiteY30" fmla="*/ 701040 h 1295400"/>
                <a:gd name="connsiteX31" fmla="*/ 1821180 w 1896944"/>
                <a:gd name="connsiteY31" fmla="*/ 678180 h 1295400"/>
                <a:gd name="connsiteX32" fmla="*/ 1836420 w 1896944"/>
                <a:gd name="connsiteY32" fmla="*/ 647700 h 1295400"/>
                <a:gd name="connsiteX33" fmla="*/ 1844040 w 1896944"/>
                <a:gd name="connsiteY33" fmla="*/ 617220 h 1295400"/>
                <a:gd name="connsiteX34" fmla="*/ 1866900 w 1896944"/>
                <a:gd name="connsiteY34" fmla="*/ 563880 h 1295400"/>
                <a:gd name="connsiteX35" fmla="*/ 1874520 w 1896944"/>
                <a:gd name="connsiteY35" fmla="*/ 525780 h 1295400"/>
                <a:gd name="connsiteX36" fmla="*/ 1889760 w 1896944"/>
                <a:gd name="connsiteY36" fmla="*/ 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896944" h="1295400">
                  <a:moveTo>
                    <a:pt x="0" y="1158240"/>
                  </a:moveTo>
                  <a:cubicBezTo>
                    <a:pt x="50555" y="1161610"/>
                    <a:pt x="128570" y="1165125"/>
                    <a:pt x="182880" y="1173480"/>
                  </a:cubicBezTo>
                  <a:cubicBezTo>
                    <a:pt x="321207" y="1194761"/>
                    <a:pt x="126687" y="1168805"/>
                    <a:pt x="236220" y="1188720"/>
                  </a:cubicBezTo>
                  <a:cubicBezTo>
                    <a:pt x="256368" y="1192383"/>
                    <a:pt x="276860" y="1193800"/>
                    <a:pt x="297180" y="1196340"/>
                  </a:cubicBezTo>
                  <a:cubicBezTo>
                    <a:pt x="315298" y="1202379"/>
                    <a:pt x="331384" y="1208391"/>
                    <a:pt x="350520" y="1211580"/>
                  </a:cubicBezTo>
                  <a:cubicBezTo>
                    <a:pt x="370720" y="1214947"/>
                    <a:pt x="391353" y="1215426"/>
                    <a:pt x="411480" y="1219200"/>
                  </a:cubicBezTo>
                  <a:cubicBezTo>
                    <a:pt x="432067" y="1223060"/>
                    <a:pt x="452120" y="1229360"/>
                    <a:pt x="472440" y="1234440"/>
                  </a:cubicBezTo>
                  <a:cubicBezTo>
                    <a:pt x="497570" y="1240722"/>
                    <a:pt x="524066" y="1241489"/>
                    <a:pt x="548640" y="1249680"/>
                  </a:cubicBezTo>
                  <a:cubicBezTo>
                    <a:pt x="568226" y="1256209"/>
                    <a:pt x="580930" y="1261093"/>
                    <a:pt x="601980" y="1264920"/>
                  </a:cubicBezTo>
                  <a:cubicBezTo>
                    <a:pt x="619651" y="1268133"/>
                    <a:pt x="637633" y="1269419"/>
                    <a:pt x="655320" y="1272540"/>
                  </a:cubicBezTo>
                  <a:cubicBezTo>
                    <a:pt x="789625" y="1296241"/>
                    <a:pt x="674207" y="1281412"/>
                    <a:pt x="800100" y="1295400"/>
                  </a:cubicBezTo>
                  <a:cubicBezTo>
                    <a:pt x="878840" y="1292860"/>
                    <a:pt x="957797" y="1294147"/>
                    <a:pt x="1036320" y="1287780"/>
                  </a:cubicBezTo>
                  <a:cubicBezTo>
                    <a:pt x="1052332" y="1286482"/>
                    <a:pt x="1066800" y="1277620"/>
                    <a:pt x="1082040" y="1272540"/>
                  </a:cubicBezTo>
                  <a:cubicBezTo>
                    <a:pt x="1094327" y="1268444"/>
                    <a:pt x="1107347" y="1266940"/>
                    <a:pt x="1120140" y="1264920"/>
                  </a:cubicBezTo>
                  <a:cubicBezTo>
                    <a:pt x="1155621" y="1259318"/>
                    <a:pt x="1191339" y="1255282"/>
                    <a:pt x="1226820" y="1249680"/>
                  </a:cubicBezTo>
                  <a:cubicBezTo>
                    <a:pt x="1303054" y="1237643"/>
                    <a:pt x="1233868" y="1247918"/>
                    <a:pt x="1287780" y="1234440"/>
                  </a:cubicBezTo>
                  <a:cubicBezTo>
                    <a:pt x="1300345" y="1231299"/>
                    <a:pt x="1313237" y="1229630"/>
                    <a:pt x="1325880" y="1226820"/>
                  </a:cubicBezTo>
                  <a:cubicBezTo>
                    <a:pt x="1336103" y="1224548"/>
                    <a:pt x="1346200" y="1221740"/>
                    <a:pt x="1356360" y="1219200"/>
                  </a:cubicBezTo>
                  <a:cubicBezTo>
                    <a:pt x="1363980" y="1214120"/>
                    <a:pt x="1371029" y="1208056"/>
                    <a:pt x="1379220" y="1203960"/>
                  </a:cubicBezTo>
                  <a:cubicBezTo>
                    <a:pt x="1386404" y="1200368"/>
                    <a:pt x="1395304" y="1200652"/>
                    <a:pt x="1402080" y="1196340"/>
                  </a:cubicBezTo>
                  <a:cubicBezTo>
                    <a:pt x="1494735" y="1137377"/>
                    <a:pt x="1430952" y="1161316"/>
                    <a:pt x="1485900" y="1143000"/>
                  </a:cubicBezTo>
                  <a:lnTo>
                    <a:pt x="1531620" y="1112520"/>
                  </a:lnTo>
                  <a:cubicBezTo>
                    <a:pt x="1541071" y="1106219"/>
                    <a:pt x="1552237" y="1102916"/>
                    <a:pt x="1562100" y="1097280"/>
                  </a:cubicBezTo>
                  <a:cubicBezTo>
                    <a:pt x="1570051" y="1092736"/>
                    <a:pt x="1577508" y="1087363"/>
                    <a:pt x="1584960" y="1082040"/>
                  </a:cubicBezTo>
                  <a:cubicBezTo>
                    <a:pt x="1605735" y="1067201"/>
                    <a:pt x="1622010" y="1055868"/>
                    <a:pt x="1638300" y="1036320"/>
                  </a:cubicBezTo>
                  <a:cubicBezTo>
                    <a:pt x="1661530" y="1008444"/>
                    <a:pt x="1660886" y="987202"/>
                    <a:pt x="1684020" y="952500"/>
                  </a:cubicBezTo>
                  <a:lnTo>
                    <a:pt x="1714500" y="906780"/>
                  </a:lnTo>
                  <a:cubicBezTo>
                    <a:pt x="1721545" y="896213"/>
                    <a:pt x="1731192" y="887402"/>
                    <a:pt x="1737360" y="876300"/>
                  </a:cubicBezTo>
                  <a:cubicBezTo>
                    <a:pt x="1764377" y="827669"/>
                    <a:pt x="1743110" y="852981"/>
                    <a:pt x="1760220" y="815340"/>
                  </a:cubicBezTo>
                  <a:cubicBezTo>
                    <a:pt x="1769621" y="794658"/>
                    <a:pt x="1783516" y="775933"/>
                    <a:pt x="1790700" y="754380"/>
                  </a:cubicBezTo>
                  <a:cubicBezTo>
                    <a:pt x="1808570" y="700769"/>
                    <a:pt x="1785312" y="766952"/>
                    <a:pt x="1813560" y="701040"/>
                  </a:cubicBezTo>
                  <a:cubicBezTo>
                    <a:pt x="1816724" y="693657"/>
                    <a:pt x="1818016" y="685563"/>
                    <a:pt x="1821180" y="678180"/>
                  </a:cubicBezTo>
                  <a:cubicBezTo>
                    <a:pt x="1825655" y="667739"/>
                    <a:pt x="1832432" y="658336"/>
                    <a:pt x="1836420" y="647700"/>
                  </a:cubicBezTo>
                  <a:cubicBezTo>
                    <a:pt x="1840097" y="637894"/>
                    <a:pt x="1841163" y="627290"/>
                    <a:pt x="1844040" y="617220"/>
                  </a:cubicBezTo>
                  <a:cubicBezTo>
                    <a:pt x="1851515" y="591058"/>
                    <a:pt x="1853353" y="590973"/>
                    <a:pt x="1866900" y="563880"/>
                  </a:cubicBezTo>
                  <a:cubicBezTo>
                    <a:pt x="1869440" y="551180"/>
                    <a:pt x="1872269" y="538534"/>
                    <a:pt x="1874520" y="525780"/>
                  </a:cubicBezTo>
                  <a:cubicBezTo>
                    <a:pt x="1913562" y="304544"/>
                    <a:pt x="1889760" y="404266"/>
                    <a:pt x="188976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 rot="16200000">
              <a:off x="227182" y="2517902"/>
              <a:ext cx="445770" cy="685800"/>
              <a:chOff x="1584960" y="1219200"/>
              <a:chExt cx="445770" cy="6858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 rot="16200000">
              <a:off x="662129" y="2027374"/>
              <a:ext cx="445770" cy="685800"/>
              <a:chOff x="1584960" y="1219200"/>
              <a:chExt cx="445770" cy="68580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 rot="16200000">
              <a:off x="1514962" y="2319503"/>
              <a:ext cx="445770" cy="685800"/>
              <a:chOff x="1584960" y="1219200"/>
              <a:chExt cx="445770" cy="6858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 rot="16200000">
              <a:off x="2037147" y="2798545"/>
              <a:ext cx="445770" cy="685800"/>
              <a:chOff x="1584960" y="1219200"/>
              <a:chExt cx="445770" cy="685800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 rot="16200000">
              <a:off x="2284307" y="2064805"/>
              <a:ext cx="445770" cy="685800"/>
              <a:chOff x="1584960" y="1219200"/>
              <a:chExt cx="445770" cy="68580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 rot="16200000">
              <a:off x="2862234" y="2455645"/>
              <a:ext cx="445770" cy="685800"/>
              <a:chOff x="1584960" y="1219200"/>
              <a:chExt cx="445770" cy="6858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 rot="16200000">
              <a:off x="3713332" y="2253257"/>
              <a:ext cx="445770" cy="685800"/>
              <a:chOff x="1584960" y="1219200"/>
              <a:chExt cx="445770" cy="6858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 rot="16200000">
              <a:off x="4431030" y="2339524"/>
              <a:ext cx="445770" cy="694935"/>
              <a:chOff x="1584960" y="1219200"/>
              <a:chExt cx="445770" cy="685800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61" name="Straight Arrow Connector 60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 rot="16200000">
              <a:off x="246068" y="3645712"/>
              <a:ext cx="445770" cy="685800"/>
              <a:chOff x="1584960" y="1219200"/>
              <a:chExt cx="445770" cy="68580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85" name="Straight Arrow Connector 84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85"/>
            <p:cNvGrpSpPr/>
            <p:nvPr/>
          </p:nvGrpSpPr>
          <p:grpSpPr>
            <a:xfrm rot="16200000">
              <a:off x="950555" y="3237741"/>
              <a:ext cx="445770" cy="685800"/>
              <a:chOff x="1584960" y="1219200"/>
              <a:chExt cx="445770" cy="68580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88" name="Straight Arrow Connector 87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 rot="16200000">
              <a:off x="2183632" y="3592479"/>
              <a:ext cx="445770" cy="685800"/>
              <a:chOff x="1584960" y="1219200"/>
              <a:chExt cx="445770" cy="685800"/>
            </a:xfrm>
          </p:grpSpPr>
          <p:sp>
            <p:nvSpPr>
              <p:cNvPr id="90" name="Oval 89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91" name="Straight Arrow Connector 90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 rot="16200000">
              <a:off x="1937132" y="4253128"/>
              <a:ext cx="445770" cy="685800"/>
              <a:chOff x="1584960" y="1219200"/>
              <a:chExt cx="445770" cy="685800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94" name="Straight Arrow Connector 93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 rot="16200000">
              <a:off x="1392378" y="4928820"/>
              <a:ext cx="445770" cy="685800"/>
              <a:chOff x="1584960" y="1219200"/>
              <a:chExt cx="445770" cy="685800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97" name="Straight Arrow Connector 96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 rot="16200000">
              <a:off x="227182" y="4593765"/>
              <a:ext cx="445770" cy="685800"/>
              <a:chOff x="1584960" y="1219200"/>
              <a:chExt cx="445770" cy="68580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00" name="Straight Arrow Connector 99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 rot="16381288">
              <a:off x="714031" y="4923052"/>
              <a:ext cx="445770" cy="685800"/>
              <a:chOff x="1584960" y="1219200"/>
              <a:chExt cx="445770" cy="685800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03" name="Straight Arrow Connector 102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 rot="16200000">
              <a:off x="2322682" y="4919794"/>
              <a:ext cx="445770" cy="685800"/>
              <a:chOff x="1584960" y="1219200"/>
              <a:chExt cx="445770" cy="68580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06" name="Straight Arrow Connector 105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/>
            <p:cNvGrpSpPr/>
            <p:nvPr/>
          </p:nvGrpSpPr>
          <p:grpSpPr>
            <a:xfrm rot="16200000">
              <a:off x="2922999" y="4187632"/>
              <a:ext cx="445770" cy="685800"/>
              <a:chOff x="1584960" y="1219200"/>
              <a:chExt cx="445770" cy="685800"/>
            </a:xfrm>
          </p:grpSpPr>
          <p:sp>
            <p:nvSpPr>
              <p:cNvPr id="108" name="Oval 107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09" name="Straight Arrow Connector 108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/>
            <p:cNvGrpSpPr/>
            <p:nvPr/>
          </p:nvGrpSpPr>
          <p:grpSpPr>
            <a:xfrm rot="16200000">
              <a:off x="3997211" y="4561954"/>
              <a:ext cx="445770" cy="685800"/>
              <a:chOff x="1584960" y="1219200"/>
              <a:chExt cx="445770" cy="68580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12" name="Straight Arrow Connector 111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 rot="16200000">
              <a:off x="3374079" y="5002069"/>
              <a:ext cx="445770" cy="685800"/>
              <a:chOff x="1584960" y="1219200"/>
              <a:chExt cx="445770" cy="685800"/>
            </a:xfrm>
          </p:grpSpPr>
          <p:sp>
            <p:nvSpPr>
              <p:cNvPr id="114" name="Oval 113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15" name="Straight Arrow Connector 114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/>
            <p:cNvGrpSpPr/>
            <p:nvPr/>
          </p:nvGrpSpPr>
          <p:grpSpPr>
            <a:xfrm rot="16200000">
              <a:off x="3246758" y="3364961"/>
              <a:ext cx="445770" cy="685800"/>
              <a:chOff x="1584960" y="1219200"/>
              <a:chExt cx="445770" cy="68580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18" name="Straight Arrow Connector 117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118"/>
            <p:cNvGrpSpPr/>
            <p:nvPr/>
          </p:nvGrpSpPr>
          <p:grpSpPr>
            <a:xfrm rot="16393916">
              <a:off x="4010200" y="3447609"/>
              <a:ext cx="445770" cy="685800"/>
              <a:chOff x="1584960" y="1219200"/>
              <a:chExt cx="445770" cy="685800"/>
            </a:xfrm>
          </p:grpSpPr>
          <p:sp>
            <p:nvSpPr>
              <p:cNvPr id="120" name="Oval 119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8" name="Group 227"/>
            <p:cNvGrpSpPr/>
            <p:nvPr/>
          </p:nvGrpSpPr>
          <p:grpSpPr>
            <a:xfrm>
              <a:off x="110579" y="1981200"/>
              <a:ext cx="5375821" cy="3680460"/>
              <a:chOff x="262979" y="2002790"/>
              <a:chExt cx="5375821" cy="3680460"/>
            </a:xfrm>
          </p:grpSpPr>
          <p:grpSp>
            <p:nvGrpSpPr>
              <p:cNvPr id="227" name="Group 226"/>
              <p:cNvGrpSpPr/>
              <p:nvPr/>
            </p:nvGrpSpPr>
            <p:grpSpPr>
              <a:xfrm>
                <a:off x="262979" y="2026920"/>
                <a:ext cx="5375821" cy="3656330"/>
                <a:chOff x="262979" y="2026920"/>
                <a:chExt cx="5375821" cy="3656330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262979" y="2026920"/>
                  <a:ext cx="5375821" cy="3656330"/>
                  <a:chOff x="262979" y="2026920"/>
                  <a:chExt cx="5375821" cy="3656330"/>
                </a:xfrm>
              </p:grpSpPr>
              <p:grpSp>
                <p:nvGrpSpPr>
                  <p:cNvPr id="6" name="Group 5"/>
                  <p:cNvGrpSpPr/>
                  <p:nvPr/>
                </p:nvGrpSpPr>
                <p:grpSpPr>
                  <a:xfrm>
                    <a:off x="4597400" y="2038350"/>
                    <a:ext cx="1041400" cy="3644900"/>
                    <a:chOff x="4559300" y="2038350"/>
                    <a:chExt cx="1041400" cy="3644900"/>
                  </a:xfrm>
                </p:grpSpPr>
                <p:sp>
                  <p:nvSpPr>
                    <p:cNvPr id="3" name="Freeform 2"/>
                    <p:cNvSpPr/>
                    <p:nvPr/>
                  </p:nvSpPr>
                  <p:spPr>
                    <a:xfrm>
                      <a:off x="4572000" y="2038350"/>
                      <a:ext cx="793750" cy="2444750"/>
                    </a:xfrm>
                    <a:custGeom>
                      <a:avLst/>
                      <a:gdLst>
                        <a:gd name="connsiteX0" fmla="*/ 787400 w 793750"/>
                        <a:gd name="connsiteY0" fmla="*/ 0 h 2444750"/>
                        <a:gd name="connsiteX1" fmla="*/ 781050 w 793750"/>
                        <a:gd name="connsiteY1" fmla="*/ 31750 h 2444750"/>
                        <a:gd name="connsiteX2" fmla="*/ 793750 w 793750"/>
                        <a:gd name="connsiteY2" fmla="*/ 177800 h 2444750"/>
                        <a:gd name="connsiteX3" fmla="*/ 787400 w 793750"/>
                        <a:gd name="connsiteY3" fmla="*/ 508000 h 2444750"/>
                        <a:gd name="connsiteX4" fmla="*/ 768350 w 793750"/>
                        <a:gd name="connsiteY4" fmla="*/ 552450 h 2444750"/>
                        <a:gd name="connsiteX5" fmla="*/ 762000 w 793750"/>
                        <a:gd name="connsiteY5" fmla="*/ 571500 h 2444750"/>
                        <a:gd name="connsiteX6" fmla="*/ 749300 w 793750"/>
                        <a:gd name="connsiteY6" fmla="*/ 590550 h 2444750"/>
                        <a:gd name="connsiteX7" fmla="*/ 723900 w 793750"/>
                        <a:gd name="connsiteY7" fmla="*/ 654050 h 2444750"/>
                        <a:gd name="connsiteX8" fmla="*/ 698500 w 793750"/>
                        <a:gd name="connsiteY8" fmla="*/ 692150 h 2444750"/>
                        <a:gd name="connsiteX9" fmla="*/ 679450 w 793750"/>
                        <a:gd name="connsiteY9" fmla="*/ 730250 h 2444750"/>
                        <a:gd name="connsiteX10" fmla="*/ 666750 w 793750"/>
                        <a:gd name="connsiteY10" fmla="*/ 755650 h 2444750"/>
                        <a:gd name="connsiteX11" fmla="*/ 654050 w 793750"/>
                        <a:gd name="connsiteY11" fmla="*/ 774700 h 2444750"/>
                        <a:gd name="connsiteX12" fmla="*/ 647700 w 793750"/>
                        <a:gd name="connsiteY12" fmla="*/ 793750 h 2444750"/>
                        <a:gd name="connsiteX13" fmla="*/ 635000 w 793750"/>
                        <a:gd name="connsiteY13" fmla="*/ 819150 h 2444750"/>
                        <a:gd name="connsiteX14" fmla="*/ 622300 w 793750"/>
                        <a:gd name="connsiteY14" fmla="*/ 857250 h 2444750"/>
                        <a:gd name="connsiteX15" fmla="*/ 603250 w 793750"/>
                        <a:gd name="connsiteY15" fmla="*/ 895350 h 2444750"/>
                        <a:gd name="connsiteX16" fmla="*/ 590550 w 793750"/>
                        <a:gd name="connsiteY16" fmla="*/ 914400 h 2444750"/>
                        <a:gd name="connsiteX17" fmla="*/ 584200 w 793750"/>
                        <a:gd name="connsiteY17" fmla="*/ 933450 h 2444750"/>
                        <a:gd name="connsiteX18" fmla="*/ 558800 w 793750"/>
                        <a:gd name="connsiteY18" fmla="*/ 971550 h 2444750"/>
                        <a:gd name="connsiteX19" fmla="*/ 552450 w 793750"/>
                        <a:gd name="connsiteY19" fmla="*/ 990600 h 2444750"/>
                        <a:gd name="connsiteX20" fmla="*/ 533400 w 793750"/>
                        <a:gd name="connsiteY20" fmla="*/ 1009650 h 2444750"/>
                        <a:gd name="connsiteX21" fmla="*/ 501650 w 793750"/>
                        <a:gd name="connsiteY21" fmla="*/ 1047750 h 2444750"/>
                        <a:gd name="connsiteX22" fmla="*/ 482600 w 793750"/>
                        <a:gd name="connsiteY22" fmla="*/ 1085850 h 2444750"/>
                        <a:gd name="connsiteX23" fmla="*/ 469900 w 793750"/>
                        <a:gd name="connsiteY23" fmla="*/ 1111250 h 2444750"/>
                        <a:gd name="connsiteX24" fmla="*/ 444500 w 793750"/>
                        <a:gd name="connsiteY24" fmla="*/ 1149350 h 2444750"/>
                        <a:gd name="connsiteX25" fmla="*/ 419100 w 793750"/>
                        <a:gd name="connsiteY25" fmla="*/ 1187450 h 2444750"/>
                        <a:gd name="connsiteX26" fmla="*/ 412750 w 793750"/>
                        <a:gd name="connsiteY26" fmla="*/ 1206500 h 2444750"/>
                        <a:gd name="connsiteX27" fmla="*/ 387350 w 793750"/>
                        <a:gd name="connsiteY27" fmla="*/ 1244600 h 2444750"/>
                        <a:gd name="connsiteX28" fmla="*/ 368300 w 793750"/>
                        <a:gd name="connsiteY28" fmla="*/ 1282700 h 2444750"/>
                        <a:gd name="connsiteX29" fmla="*/ 355600 w 793750"/>
                        <a:gd name="connsiteY29" fmla="*/ 1327150 h 2444750"/>
                        <a:gd name="connsiteX30" fmla="*/ 342900 w 793750"/>
                        <a:gd name="connsiteY30" fmla="*/ 1346200 h 2444750"/>
                        <a:gd name="connsiteX31" fmla="*/ 330200 w 793750"/>
                        <a:gd name="connsiteY31" fmla="*/ 1397000 h 2444750"/>
                        <a:gd name="connsiteX32" fmla="*/ 323850 w 793750"/>
                        <a:gd name="connsiteY32" fmla="*/ 1422400 h 2444750"/>
                        <a:gd name="connsiteX33" fmla="*/ 285750 w 793750"/>
                        <a:gd name="connsiteY33" fmla="*/ 1492250 h 2444750"/>
                        <a:gd name="connsiteX34" fmla="*/ 266700 w 793750"/>
                        <a:gd name="connsiteY34" fmla="*/ 1536700 h 2444750"/>
                        <a:gd name="connsiteX35" fmla="*/ 247650 w 793750"/>
                        <a:gd name="connsiteY35" fmla="*/ 1587500 h 2444750"/>
                        <a:gd name="connsiteX36" fmla="*/ 222250 w 793750"/>
                        <a:gd name="connsiteY36" fmla="*/ 1644650 h 2444750"/>
                        <a:gd name="connsiteX37" fmla="*/ 203200 w 793750"/>
                        <a:gd name="connsiteY37" fmla="*/ 1708150 h 2444750"/>
                        <a:gd name="connsiteX38" fmla="*/ 196850 w 793750"/>
                        <a:gd name="connsiteY38" fmla="*/ 1733550 h 2444750"/>
                        <a:gd name="connsiteX39" fmla="*/ 190500 w 793750"/>
                        <a:gd name="connsiteY39" fmla="*/ 1752600 h 2444750"/>
                        <a:gd name="connsiteX40" fmla="*/ 184150 w 793750"/>
                        <a:gd name="connsiteY40" fmla="*/ 1784350 h 2444750"/>
                        <a:gd name="connsiteX41" fmla="*/ 171450 w 793750"/>
                        <a:gd name="connsiteY41" fmla="*/ 1822450 h 2444750"/>
                        <a:gd name="connsiteX42" fmla="*/ 165100 w 793750"/>
                        <a:gd name="connsiteY42" fmla="*/ 1847850 h 2444750"/>
                        <a:gd name="connsiteX43" fmla="*/ 158750 w 793750"/>
                        <a:gd name="connsiteY43" fmla="*/ 1885950 h 2444750"/>
                        <a:gd name="connsiteX44" fmla="*/ 152400 w 793750"/>
                        <a:gd name="connsiteY44" fmla="*/ 1905000 h 2444750"/>
                        <a:gd name="connsiteX45" fmla="*/ 146050 w 793750"/>
                        <a:gd name="connsiteY45" fmla="*/ 1930400 h 2444750"/>
                        <a:gd name="connsiteX46" fmla="*/ 139700 w 793750"/>
                        <a:gd name="connsiteY46" fmla="*/ 1968500 h 2444750"/>
                        <a:gd name="connsiteX47" fmla="*/ 127000 w 793750"/>
                        <a:gd name="connsiteY47" fmla="*/ 2012950 h 2444750"/>
                        <a:gd name="connsiteX48" fmla="*/ 107950 w 793750"/>
                        <a:gd name="connsiteY48" fmla="*/ 2082800 h 2444750"/>
                        <a:gd name="connsiteX49" fmla="*/ 101600 w 793750"/>
                        <a:gd name="connsiteY49" fmla="*/ 2108200 h 2444750"/>
                        <a:gd name="connsiteX50" fmla="*/ 88900 w 793750"/>
                        <a:gd name="connsiteY50" fmla="*/ 2127250 h 2444750"/>
                        <a:gd name="connsiteX51" fmla="*/ 82550 w 793750"/>
                        <a:gd name="connsiteY51" fmla="*/ 2146300 h 2444750"/>
                        <a:gd name="connsiteX52" fmla="*/ 69850 w 793750"/>
                        <a:gd name="connsiteY52" fmla="*/ 2165350 h 2444750"/>
                        <a:gd name="connsiteX53" fmla="*/ 57150 w 793750"/>
                        <a:gd name="connsiteY53" fmla="*/ 2209800 h 2444750"/>
                        <a:gd name="connsiteX54" fmla="*/ 44450 w 793750"/>
                        <a:gd name="connsiteY54" fmla="*/ 2228850 h 2444750"/>
                        <a:gd name="connsiteX55" fmla="*/ 31750 w 793750"/>
                        <a:gd name="connsiteY55" fmla="*/ 2279650 h 2444750"/>
                        <a:gd name="connsiteX56" fmla="*/ 25400 w 793750"/>
                        <a:gd name="connsiteY56" fmla="*/ 2298700 h 2444750"/>
                        <a:gd name="connsiteX57" fmla="*/ 19050 w 793750"/>
                        <a:gd name="connsiteY57" fmla="*/ 2343150 h 2444750"/>
                        <a:gd name="connsiteX58" fmla="*/ 12700 w 793750"/>
                        <a:gd name="connsiteY58" fmla="*/ 2362200 h 2444750"/>
                        <a:gd name="connsiteX59" fmla="*/ 6350 w 793750"/>
                        <a:gd name="connsiteY59" fmla="*/ 2400300 h 2444750"/>
                        <a:gd name="connsiteX60" fmla="*/ 0 w 793750"/>
                        <a:gd name="connsiteY60" fmla="*/ 2444750 h 24447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</a:cxnLst>
                      <a:rect l="l" t="t" r="r" b="b"/>
                      <a:pathLst>
                        <a:path w="793750" h="2444750">
                          <a:moveTo>
                            <a:pt x="787400" y="0"/>
                          </a:moveTo>
                          <a:cubicBezTo>
                            <a:pt x="785283" y="10583"/>
                            <a:pt x="781050" y="20957"/>
                            <a:pt x="781050" y="31750"/>
                          </a:cubicBezTo>
                          <a:cubicBezTo>
                            <a:pt x="781050" y="122083"/>
                            <a:pt x="781882" y="118459"/>
                            <a:pt x="793750" y="177800"/>
                          </a:cubicBezTo>
                          <a:cubicBezTo>
                            <a:pt x="791633" y="287867"/>
                            <a:pt x="791401" y="397986"/>
                            <a:pt x="787400" y="508000"/>
                          </a:cubicBezTo>
                          <a:cubicBezTo>
                            <a:pt x="787006" y="518848"/>
                            <a:pt x="771388" y="545362"/>
                            <a:pt x="768350" y="552450"/>
                          </a:cubicBezTo>
                          <a:cubicBezTo>
                            <a:pt x="765713" y="558602"/>
                            <a:pt x="764993" y="565513"/>
                            <a:pt x="762000" y="571500"/>
                          </a:cubicBezTo>
                          <a:cubicBezTo>
                            <a:pt x="758587" y="578326"/>
                            <a:pt x="752400" y="583576"/>
                            <a:pt x="749300" y="590550"/>
                          </a:cubicBezTo>
                          <a:cubicBezTo>
                            <a:pt x="728531" y="637281"/>
                            <a:pt x="746176" y="616923"/>
                            <a:pt x="723900" y="654050"/>
                          </a:cubicBezTo>
                          <a:cubicBezTo>
                            <a:pt x="716047" y="667138"/>
                            <a:pt x="703327" y="677670"/>
                            <a:pt x="698500" y="692150"/>
                          </a:cubicBezTo>
                          <a:cubicBezTo>
                            <a:pt x="686858" y="727077"/>
                            <a:pt x="699145" y="695783"/>
                            <a:pt x="679450" y="730250"/>
                          </a:cubicBezTo>
                          <a:cubicBezTo>
                            <a:pt x="674754" y="738469"/>
                            <a:pt x="671446" y="747431"/>
                            <a:pt x="666750" y="755650"/>
                          </a:cubicBezTo>
                          <a:cubicBezTo>
                            <a:pt x="662964" y="762276"/>
                            <a:pt x="657463" y="767874"/>
                            <a:pt x="654050" y="774700"/>
                          </a:cubicBezTo>
                          <a:cubicBezTo>
                            <a:pt x="651057" y="780687"/>
                            <a:pt x="650337" y="787598"/>
                            <a:pt x="647700" y="793750"/>
                          </a:cubicBezTo>
                          <a:cubicBezTo>
                            <a:pt x="643971" y="802451"/>
                            <a:pt x="638516" y="810361"/>
                            <a:pt x="635000" y="819150"/>
                          </a:cubicBezTo>
                          <a:cubicBezTo>
                            <a:pt x="630028" y="831579"/>
                            <a:pt x="629726" y="846111"/>
                            <a:pt x="622300" y="857250"/>
                          </a:cubicBezTo>
                          <a:cubicBezTo>
                            <a:pt x="585904" y="911845"/>
                            <a:pt x="629540" y="842770"/>
                            <a:pt x="603250" y="895350"/>
                          </a:cubicBezTo>
                          <a:cubicBezTo>
                            <a:pt x="599837" y="902176"/>
                            <a:pt x="593963" y="907574"/>
                            <a:pt x="590550" y="914400"/>
                          </a:cubicBezTo>
                          <a:cubicBezTo>
                            <a:pt x="587557" y="920387"/>
                            <a:pt x="587451" y="927599"/>
                            <a:pt x="584200" y="933450"/>
                          </a:cubicBezTo>
                          <a:cubicBezTo>
                            <a:pt x="576787" y="946793"/>
                            <a:pt x="563627" y="957070"/>
                            <a:pt x="558800" y="971550"/>
                          </a:cubicBezTo>
                          <a:cubicBezTo>
                            <a:pt x="556683" y="977900"/>
                            <a:pt x="556163" y="985031"/>
                            <a:pt x="552450" y="990600"/>
                          </a:cubicBezTo>
                          <a:cubicBezTo>
                            <a:pt x="547469" y="998072"/>
                            <a:pt x="539149" y="1002751"/>
                            <a:pt x="533400" y="1009650"/>
                          </a:cubicBezTo>
                          <a:cubicBezTo>
                            <a:pt x="489197" y="1062694"/>
                            <a:pt x="557305" y="992095"/>
                            <a:pt x="501650" y="1047750"/>
                          </a:cubicBezTo>
                          <a:cubicBezTo>
                            <a:pt x="490008" y="1082677"/>
                            <a:pt x="502295" y="1051383"/>
                            <a:pt x="482600" y="1085850"/>
                          </a:cubicBezTo>
                          <a:cubicBezTo>
                            <a:pt x="477904" y="1094069"/>
                            <a:pt x="474770" y="1103133"/>
                            <a:pt x="469900" y="1111250"/>
                          </a:cubicBezTo>
                          <a:cubicBezTo>
                            <a:pt x="462047" y="1124338"/>
                            <a:pt x="452967" y="1136650"/>
                            <a:pt x="444500" y="1149350"/>
                          </a:cubicBezTo>
                          <a:lnTo>
                            <a:pt x="419100" y="1187450"/>
                          </a:lnTo>
                          <a:cubicBezTo>
                            <a:pt x="415387" y="1193019"/>
                            <a:pt x="416001" y="1200649"/>
                            <a:pt x="412750" y="1206500"/>
                          </a:cubicBezTo>
                          <a:cubicBezTo>
                            <a:pt x="405337" y="1219843"/>
                            <a:pt x="392177" y="1230120"/>
                            <a:pt x="387350" y="1244600"/>
                          </a:cubicBezTo>
                          <a:cubicBezTo>
                            <a:pt x="371389" y="1292483"/>
                            <a:pt x="392919" y="1233461"/>
                            <a:pt x="368300" y="1282700"/>
                          </a:cubicBezTo>
                          <a:cubicBezTo>
                            <a:pt x="355943" y="1307414"/>
                            <a:pt x="367807" y="1298666"/>
                            <a:pt x="355600" y="1327150"/>
                          </a:cubicBezTo>
                          <a:cubicBezTo>
                            <a:pt x="352594" y="1334165"/>
                            <a:pt x="347133" y="1339850"/>
                            <a:pt x="342900" y="1346200"/>
                          </a:cubicBezTo>
                          <a:cubicBezTo>
                            <a:pt x="329990" y="1410751"/>
                            <a:pt x="343217" y="1351439"/>
                            <a:pt x="330200" y="1397000"/>
                          </a:cubicBezTo>
                          <a:cubicBezTo>
                            <a:pt x="327802" y="1405391"/>
                            <a:pt x="327288" y="1414378"/>
                            <a:pt x="323850" y="1422400"/>
                          </a:cubicBezTo>
                          <a:cubicBezTo>
                            <a:pt x="302985" y="1471084"/>
                            <a:pt x="308765" y="1400188"/>
                            <a:pt x="285750" y="1492250"/>
                          </a:cubicBezTo>
                          <a:cubicBezTo>
                            <a:pt x="277549" y="1525054"/>
                            <a:pt x="284241" y="1510388"/>
                            <a:pt x="266700" y="1536700"/>
                          </a:cubicBezTo>
                          <a:cubicBezTo>
                            <a:pt x="252952" y="1591693"/>
                            <a:pt x="269787" y="1532157"/>
                            <a:pt x="247650" y="1587500"/>
                          </a:cubicBezTo>
                          <a:cubicBezTo>
                            <a:pt x="224980" y="1644175"/>
                            <a:pt x="246684" y="1607999"/>
                            <a:pt x="222250" y="1644650"/>
                          </a:cubicBezTo>
                          <a:cubicBezTo>
                            <a:pt x="212653" y="1683037"/>
                            <a:pt x="218660" y="1661771"/>
                            <a:pt x="203200" y="1708150"/>
                          </a:cubicBezTo>
                          <a:cubicBezTo>
                            <a:pt x="200440" y="1716429"/>
                            <a:pt x="199248" y="1725159"/>
                            <a:pt x="196850" y="1733550"/>
                          </a:cubicBezTo>
                          <a:cubicBezTo>
                            <a:pt x="195011" y="1739986"/>
                            <a:pt x="192123" y="1746106"/>
                            <a:pt x="190500" y="1752600"/>
                          </a:cubicBezTo>
                          <a:cubicBezTo>
                            <a:pt x="187882" y="1763071"/>
                            <a:pt x="186990" y="1773937"/>
                            <a:pt x="184150" y="1784350"/>
                          </a:cubicBezTo>
                          <a:cubicBezTo>
                            <a:pt x="180628" y="1797265"/>
                            <a:pt x="174697" y="1809463"/>
                            <a:pt x="171450" y="1822450"/>
                          </a:cubicBezTo>
                          <a:cubicBezTo>
                            <a:pt x="169333" y="1830917"/>
                            <a:pt x="166812" y="1839292"/>
                            <a:pt x="165100" y="1847850"/>
                          </a:cubicBezTo>
                          <a:cubicBezTo>
                            <a:pt x="162575" y="1860475"/>
                            <a:pt x="161543" y="1873381"/>
                            <a:pt x="158750" y="1885950"/>
                          </a:cubicBezTo>
                          <a:cubicBezTo>
                            <a:pt x="157298" y="1892484"/>
                            <a:pt x="154239" y="1898564"/>
                            <a:pt x="152400" y="1905000"/>
                          </a:cubicBezTo>
                          <a:cubicBezTo>
                            <a:pt x="150002" y="1913391"/>
                            <a:pt x="147762" y="1921842"/>
                            <a:pt x="146050" y="1930400"/>
                          </a:cubicBezTo>
                          <a:cubicBezTo>
                            <a:pt x="143525" y="1943025"/>
                            <a:pt x="142225" y="1955875"/>
                            <a:pt x="139700" y="1968500"/>
                          </a:cubicBezTo>
                          <a:cubicBezTo>
                            <a:pt x="127822" y="2027889"/>
                            <a:pt x="139104" y="1964533"/>
                            <a:pt x="127000" y="2012950"/>
                          </a:cubicBezTo>
                          <a:cubicBezTo>
                            <a:pt x="109049" y="2084753"/>
                            <a:pt x="135196" y="2001063"/>
                            <a:pt x="107950" y="2082800"/>
                          </a:cubicBezTo>
                          <a:cubicBezTo>
                            <a:pt x="105190" y="2091079"/>
                            <a:pt x="105038" y="2100178"/>
                            <a:pt x="101600" y="2108200"/>
                          </a:cubicBezTo>
                          <a:cubicBezTo>
                            <a:pt x="98594" y="2115215"/>
                            <a:pt x="92313" y="2120424"/>
                            <a:pt x="88900" y="2127250"/>
                          </a:cubicBezTo>
                          <a:cubicBezTo>
                            <a:pt x="85907" y="2133237"/>
                            <a:pt x="85543" y="2140313"/>
                            <a:pt x="82550" y="2146300"/>
                          </a:cubicBezTo>
                          <a:cubicBezTo>
                            <a:pt x="79137" y="2153126"/>
                            <a:pt x="73263" y="2158524"/>
                            <a:pt x="69850" y="2165350"/>
                          </a:cubicBezTo>
                          <a:cubicBezTo>
                            <a:pt x="57493" y="2190064"/>
                            <a:pt x="69357" y="2181316"/>
                            <a:pt x="57150" y="2209800"/>
                          </a:cubicBezTo>
                          <a:cubicBezTo>
                            <a:pt x="54144" y="2216815"/>
                            <a:pt x="47863" y="2222024"/>
                            <a:pt x="44450" y="2228850"/>
                          </a:cubicBezTo>
                          <a:cubicBezTo>
                            <a:pt x="37192" y="2243365"/>
                            <a:pt x="35373" y="2265159"/>
                            <a:pt x="31750" y="2279650"/>
                          </a:cubicBezTo>
                          <a:cubicBezTo>
                            <a:pt x="30127" y="2286144"/>
                            <a:pt x="27517" y="2292350"/>
                            <a:pt x="25400" y="2298700"/>
                          </a:cubicBezTo>
                          <a:cubicBezTo>
                            <a:pt x="23283" y="2313517"/>
                            <a:pt x="21985" y="2328474"/>
                            <a:pt x="19050" y="2343150"/>
                          </a:cubicBezTo>
                          <a:cubicBezTo>
                            <a:pt x="17737" y="2349714"/>
                            <a:pt x="14152" y="2355666"/>
                            <a:pt x="12700" y="2362200"/>
                          </a:cubicBezTo>
                          <a:cubicBezTo>
                            <a:pt x="9907" y="2374769"/>
                            <a:pt x="8308" y="2387575"/>
                            <a:pt x="6350" y="2400300"/>
                          </a:cubicBezTo>
                          <a:cubicBezTo>
                            <a:pt x="4074" y="2415093"/>
                            <a:pt x="0" y="2444750"/>
                            <a:pt x="0" y="2444750"/>
                          </a:cubicBezTo>
                        </a:path>
                      </a:pathLst>
                    </a:cu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" name="Freeform 4"/>
                    <p:cNvSpPr/>
                    <p:nvPr/>
                  </p:nvSpPr>
                  <p:spPr>
                    <a:xfrm>
                      <a:off x="4559300" y="4464050"/>
                      <a:ext cx="1041400" cy="1219200"/>
                    </a:xfrm>
                    <a:custGeom>
                      <a:avLst/>
                      <a:gdLst>
                        <a:gd name="connsiteX0" fmla="*/ 1041400 w 1041400"/>
                        <a:gd name="connsiteY0" fmla="*/ 1219200 h 1219200"/>
                        <a:gd name="connsiteX1" fmla="*/ 1028700 w 1041400"/>
                        <a:gd name="connsiteY1" fmla="*/ 1168400 h 1219200"/>
                        <a:gd name="connsiteX2" fmla="*/ 1022350 w 1041400"/>
                        <a:gd name="connsiteY2" fmla="*/ 1143000 h 1219200"/>
                        <a:gd name="connsiteX3" fmla="*/ 984250 w 1041400"/>
                        <a:gd name="connsiteY3" fmla="*/ 1085850 h 1219200"/>
                        <a:gd name="connsiteX4" fmla="*/ 971550 w 1041400"/>
                        <a:gd name="connsiteY4" fmla="*/ 1047750 h 1219200"/>
                        <a:gd name="connsiteX5" fmla="*/ 958850 w 1041400"/>
                        <a:gd name="connsiteY5" fmla="*/ 1028700 h 1219200"/>
                        <a:gd name="connsiteX6" fmla="*/ 939800 w 1041400"/>
                        <a:gd name="connsiteY6" fmla="*/ 946150 h 1219200"/>
                        <a:gd name="connsiteX7" fmla="*/ 920750 w 1041400"/>
                        <a:gd name="connsiteY7" fmla="*/ 889000 h 1219200"/>
                        <a:gd name="connsiteX8" fmla="*/ 895350 w 1041400"/>
                        <a:gd name="connsiteY8" fmla="*/ 850900 h 1219200"/>
                        <a:gd name="connsiteX9" fmla="*/ 876300 w 1041400"/>
                        <a:gd name="connsiteY9" fmla="*/ 838200 h 1219200"/>
                        <a:gd name="connsiteX10" fmla="*/ 850900 w 1041400"/>
                        <a:gd name="connsiteY10" fmla="*/ 800100 h 1219200"/>
                        <a:gd name="connsiteX11" fmla="*/ 844550 w 1041400"/>
                        <a:gd name="connsiteY11" fmla="*/ 781050 h 1219200"/>
                        <a:gd name="connsiteX12" fmla="*/ 825500 w 1041400"/>
                        <a:gd name="connsiteY12" fmla="*/ 762000 h 1219200"/>
                        <a:gd name="connsiteX13" fmla="*/ 812800 w 1041400"/>
                        <a:gd name="connsiteY13" fmla="*/ 717550 h 1219200"/>
                        <a:gd name="connsiteX14" fmla="*/ 787400 w 1041400"/>
                        <a:gd name="connsiteY14" fmla="*/ 673100 h 1219200"/>
                        <a:gd name="connsiteX15" fmla="*/ 774700 w 1041400"/>
                        <a:gd name="connsiteY15" fmla="*/ 622300 h 1219200"/>
                        <a:gd name="connsiteX16" fmla="*/ 768350 w 1041400"/>
                        <a:gd name="connsiteY16" fmla="*/ 603250 h 1219200"/>
                        <a:gd name="connsiteX17" fmla="*/ 755650 w 1041400"/>
                        <a:gd name="connsiteY17" fmla="*/ 584200 h 1219200"/>
                        <a:gd name="connsiteX18" fmla="*/ 736600 w 1041400"/>
                        <a:gd name="connsiteY18" fmla="*/ 533400 h 1219200"/>
                        <a:gd name="connsiteX19" fmla="*/ 730250 w 1041400"/>
                        <a:gd name="connsiteY19" fmla="*/ 514350 h 1219200"/>
                        <a:gd name="connsiteX20" fmla="*/ 717550 w 1041400"/>
                        <a:gd name="connsiteY20" fmla="*/ 495300 h 1219200"/>
                        <a:gd name="connsiteX21" fmla="*/ 711200 w 1041400"/>
                        <a:gd name="connsiteY21" fmla="*/ 476250 h 1219200"/>
                        <a:gd name="connsiteX22" fmla="*/ 698500 w 1041400"/>
                        <a:gd name="connsiteY22" fmla="*/ 457200 h 1219200"/>
                        <a:gd name="connsiteX23" fmla="*/ 685800 w 1041400"/>
                        <a:gd name="connsiteY23" fmla="*/ 431800 h 1219200"/>
                        <a:gd name="connsiteX24" fmla="*/ 666750 w 1041400"/>
                        <a:gd name="connsiteY24" fmla="*/ 412750 h 1219200"/>
                        <a:gd name="connsiteX25" fmla="*/ 635000 w 1041400"/>
                        <a:gd name="connsiteY25" fmla="*/ 374650 h 1219200"/>
                        <a:gd name="connsiteX26" fmla="*/ 615950 w 1041400"/>
                        <a:gd name="connsiteY26" fmla="*/ 368300 h 1219200"/>
                        <a:gd name="connsiteX27" fmla="*/ 552450 w 1041400"/>
                        <a:gd name="connsiteY27" fmla="*/ 330200 h 1219200"/>
                        <a:gd name="connsiteX28" fmla="*/ 514350 w 1041400"/>
                        <a:gd name="connsiteY28" fmla="*/ 317500 h 1219200"/>
                        <a:gd name="connsiteX29" fmla="*/ 495300 w 1041400"/>
                        <a:gd name="connsiteY29" fmla="*/ 311150 h 1219200"/>
                        <a:gd name="connsiteX30" fmla="*/ 469900 w 1041400"/>
                        <a:gd name="connsiteY30" fmla="*/ 298450 h 1219200"/>
                        <a:gd name="connsiteX31" fmla="*/ 412750 w 1041400"/>
                        <a:gd name="connsiteY31" fmla="*/ 260350 h 1219200"/>
                        <a:gd name="connsiteX32" fmla="*/ 393700 w 1041400"/>
                        <a:gd name="connsiteY32" fmla="*/ 254000 h 1219200"/>
                        <a:gd name="connsiteX33" fmla="*/ 336550 w 1041400"/>
                        <a:gd name="connsiteY33" fmla="*/ 209550 h 1219200"/>
                        <a:gd name="connsiteX34" fmla="*/ 298450 w 1041400"/>
                        <a:gd name="connsiteY34" fmla="*/ 190500 h 1219200"/>
                        <a:gd name="connsiteX35" fmla="*/ 241300 w 1041400"/>
                        <a:gd name="connsiteY35" fmla="*/ 146050 h 1219200"/>
                        <a:gd name="connsiteX36" fmla="*/ 222250 w 1041400"/>
                        <a:gd name="connsiteY36" fmla="*/ 133350 h 1219200"/>
                        <a:gd name="connsiteX37" fmla="*/ 177800 w 1041400"/>
                        <a:gd name="connsiteY37" fmla="*/ 107950 h 1219200"/>
                        <a:gd name="connsiteX38" fmla="*/ 152400 w 1041400"/>
                        <a:gd name="connsiteY38" fmla="*/ 101600 h 1219200"/>
                        <a:gd name="connsiteX39" fmla="*/ 88900 w 1041400"/>
                        <a:gd name="connsiteY39" fmla="*/ 63500 h 1219200"/>
                        <a:gd name="connsiteX40" fmla="*/ 69850 w 1041400"/>
                        <a:gd name="connsiteY40" fmla="*/ 50800 h 1219200"/>
                        <a:gd name="connsiteX41" fmla="*/ 19050 w 1041400"/>
                        <a:gd name="connsiteY41" fmla="*/ 6350 h 1219200"/>
                        <a:gd name="connsiteX42" fmla="*/ 0 w 1041400"/>
                        <a:gd name="connsiteY42" fmla="*/ 0 h 1219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</a:cxnLst>
                      <a:rect l="l" t="t" r="r" b="b"/>
                      <a:pathLst>
                        <a:path w="1041400" h="1219200">
                          <a:moveTo>
                            <a:pt x="1041400" y="1219200"/>
                          </a:moveTo>
                          <a:cubicBezTo>
                            <a:pt x="1028490" y="1154649"/>
                            <a:pt x="1041717" y="1213961"/>
                            <a:pt x="1028700" y="1168400"/>
                          </a:cubicBezTo>
                          <a:cubicBezTo>
                            <a:pt x="1026302" y="1160009"/>
                            <a:pt x="1026253" y="1150806"/>
                            <a:pt x="1022350" y="1143000"/>
                          </a:cubicBezTo>
                          <a:lnTo>
                            <a:pt x="984250" y="1085850"/>
                          </a:lnTo>
                          <a:cubicBezTo>
                            <a:pt x="976824" y="1074711"/>
                            <a:pt x="978976" y="1058889"/>
                            <a:pt x="971550" y="1047750"/>
                          </a:cubicBezTo>
                          <a:lnTo>
                            <a:pt x="958850" y="1028700"/>
                          </a:lnTo>
                          <a:cubicBezTo>
                            <a:pt x="953813" y="1003514"/>
                            <a:pt x="947459" y="969127"/>
                            <a:pt x="939800" y="946150"/>
                          </a:cubicBezTo>
                          <a:lnTo>
                            <a:pt x="920750" y="889000"/>
                          </a:lnTo>
                          <a:cubicBezTo>
                            <a:pt x="915923" y="874520"/>
                            <a:pt x="903817" y="863600"/>
                            <a:pt x="895350" y="850900"/>
                          </a:cubicBezTo>
                          <a:cubicBezTo>
                            <a:pt x="891117" y="844550"/>
                            <a:pt x="882650" y="842433"/>
                            <a:pt x="876300" y="838200"/>
                          </a:cubicBezTo>
                          <a:lnTo>
                            <a:pt x="850900" y="800100"/>
                          </a:lnTo>
                          <a:cubicBezTo>
                            <a:pt x="847187" y="794531"/>
                            <a:pt x="848263" y="786619"/>
                            <a:pt x="844550" y="781050"/>
                          </a:cubicBezTo>
                          <a:cubicBezTo>
                            <a:pt x="839569" y="773578"/>
                            <a:pt x="831850" y="768350"/>
                            <a:pt x="825500" y="762000"/>
                          </a:cubicBezTo>
                          <a:cubicBezTo>
                            <a:pt x="822278" y="749111"/>
                            <a:pt x="818266" y="730304"/>
                            <a:pt x="812800" y="717550"/>
                          </a:cubicBezTo>
                          <a:cubicBezTo>
                            <a:pt x="803132" y="694992"/>
                            <a:pt x="800155" y="692232"/>
                            <a:pt x="787400" y="673100"/>
                          </a:cubicBezTo>
                          <a:lnTo>
                            <a:pt x="774700" y="622300"/>
                          </a:lnTo>
                          <a:cubicBezTo>
                            <a:pt x="773077" y="615806"/>
                            <a:pt x="771343" y="609237"/>
                            <a:pt x="768350" y="603250"/>
                          </a:cubicBezTo>
                          <a:cubicBezTo>
                            <a:pt x="764937" y="596424"/>
                            <a:pt x="759883" y="590550"/>
                            <a:pt x="755650" y="584200"/>
                          </a:cubicBezTo>
                          <a:cubicBezTo>
                            <a:pt x="743943" y="537371"/>
                            <a:pt x="756524" y="579888"/>
                            <a:pt x="736600" y="533400"/>
                          </a:cubicBezTo>
                          <a:cubicBezTo>
                            <a:pt x="733963" y="527248"/>
                            <a:pt x="733243" y="520337"/>
                            <a:pt x="730250" y="514350"/>
                          </a:cubicBezTo>
                          <a:cubicBezTo>
                            <a:pt x="726837" y="507524"/>
                            <a:pt x="720963" y="502126"/>
                            <a:pt x="717550" y="495300"/>
                          </a:cubicBezTo>
                          <a:cubicBezTo>
                            <a:pt x="714557" y="489313"/>
                            <a:pt x="714193" y="482237"/>
                            <a:pt x="711200" y="476250"/>
                          </a:cubicBezTo>
                          <a:cubicBezTo>
                            <a:pt x="707787" y="469424"/>
                            <a:pt x="702286" y="463826"/>
                            <a:pt x="698500" y="457200"/>
                          </a:cubicBezTo>
                          <a:cubicBezTo>
                            <a:pt x="693804" y="448981"/>
                            <a:pt x="691302" y="439503"/>
                            <a:pt x="685800" y="431800"/>
                          </a:cubicBezTo>
                          <a:cubicBezTo>
                            <a:pt x="680580" y="424492"/>
                            <a:pt x="672499" y="419649"/>
                            <a:pt x="666750" y="412750"/>
                          </a:cubicBezTo>
                          <a:cubicBezTo>
                            <a:pt x="652108" y="395179"/>
                            <a:pt x="655871" y="388564"/>
                            <a:pt x="635000" y="374650"/>
                          </a:cubicBezTo>
                          <a:cubicBezTo>
                            <a:pt x="629431" y="370937"/>
                            <a:pt x="622300" y="370417"/>
                            <a:pt x="615950" y="368300"/>
                          </a:cubicBezTo>
                          <a:cubicBezTo>
                            <a:pt x="593587" y="353392"/>
                            <a:pt x="576858" y="339963"/>
                            <a:pt x="552450" y="330200"/>
                          </a:cubicBezTo>
                          <a:cubicBezTo>
                            <a:pt x="540021" y="325228"/>
                            <a:pt x="527050" y="321733"/>
                            <a:pt x="514350" y="317500"/>
                          </a:cubicBezTo>
                          <a:cubicBezTo>
                            <a:pt x="508000" y="315383"/>
                            <a:pt x="501287" y="314143"/>
                            <a:pt x="495300" y="311150"/>
                          </a:cubicBezTo>
                          <a:cubicBezTo>
                            <a:pt x="486833" y="306917"/>
                            <a:pt x="478017" y="303320"/>
                            <a:pt x="469900" y="298450"/>
                          </a:cubicBezTo>
                          <a:lnTo>
                            <a:pt x="412750" y="260350"/>
                          </a:lnTo>
                          <a:cubicBezTo>
                            <a:pt x="407181" y="256637"/>
                            <a:pt x="400050" y="256117"/>
                            <a:pt x="393700" y="254000"/>
                          </a:cubicBezTo>
                          <a:cubicBezTo>
                            <a:pt x="363857" y="224157"/>
                            <a:pt x="382122" y="239931"/>
                            <a:pt x="336550" y="209550"/>
                          </a:cubicBezTo>
                          <a:cubicBezTo>
                            <a:pt x="311931" y="193137"/>
                            <a:pt x="324740" y="199263"/>
                            <a:pt x="298450" y="190500"/>
                          </a:cubicBezTo>
                          <a:cubicBezTo>
                            <a:pt x="268607" y="160657"/>
                            <a:pt x="286872" y="176431"/>
                            <a:pt x="241300" y="146050"/>
                          </a:cubicBezTo>
                          <a:lnTo>
                            <a:pt x="222250" y="133350"/>
                          </a:lnTo>
                          <a:cubicBezTo>
                            <a:pt x="206459" y="122822"/>
                            <a:pt x="196215" y="114856"/>
                            <a:pt x="177800" y="107950"/>
                          </a:cubicBezTo>
                          <a:cubicBezTo>
                            <a:pt x="169628" y="104886"/>
                            <a:pt x="160572" y="104664"/>
                            <a:pt x="152400" y="101600"/>
                          </a:cubicBezTo>
                          <a:cubicBezTo>
                            <a:pt x="130085" y="93232"/>
                            <a:pt x="107889" y="76159"/>
                            <a:pt x="88900" y="63500"/>
                          </a:cubicBezTo>
                          <a:lnTo>
                            <a:pt x="69850" y="50800"/>
                          </a:lnTo>
                          <a:cubicBezTo>
                            <a:pt x="55033" y="28575"/>
                            <a:pt x="50800" y="16933"/>
                            <a:pt x="19050" y="6350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0" name="Straight Connector 9"/>
                  <p:cNvCxnSpPr>
                    <a:stCxn id="3" idx="0"/>
                  </p:cNvCxnSpPr>
                  <p:nvPr/>
                </p:nvCxnSpPr>
                <p:spPr>
                  <a:xfrm flipH="1" flipV="1">
                    <a:off x="262979" y="2026920"/>
                    <a:ext cx="5134521" cy="1143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" name="Straight Connector 19"/>
                <p:cNvCxnSpPr>
                  <a:stCxn id="5" idx="0"/>
                </p:cNvCxnSpPr>
                <p:nvPr/>
              </p:nvCxnSpPr>
              <p:spPr>
                <a:xfrm flipH="1">
                  <a:off x="262979" y="5683250"/>
                  <a:ext cx="5375821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>
              <a:xfrm>
                <a:off x="268783" y="2002790"/>
                <a:ext cx="0" cy="3657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0" name="Group 239"/>
          <p:cNvGrpSpPr/>
          <p:nvPr/>
        </p:nvGrpSpPr>
        <p:grpSpPr>
          <a:xfrm>
            <a:off x="4600973" y="1959610"/>
            <a:ext cx="4238227" cy="3679190"/>
            <a:chOff x="4753373" y="1981200"/>
            <a:chExt cx="4238227" cy="3679190"/>
          </a:xfrm>
        </p:grpSpPr>
        <p:sp>
          <p:nvSpPr>
            <p:cNvPr id="22" name="Freeform 21"/>
            <p:cNvSpPr/>
            <p:nvPr/>
          </p:nvSpPr>
          <p:spPr>
            <a:xfrm>
              <a:off x="6903720" y="3678671"/>
              <a:ext cx="2087880" cy="1981719"/>
            </a:xfrm>
            <a:custGeom>
              <a:avLst/>
              <a:gdLst>
                <a:gd name="connsiteX0" fmla="*/ 358140 w 2087880"/>
                <a:gd name="connsiteY0" fmla="*/ 1981719 h 1981719"/>
                <a:gd name="connsiteX1" fmla="*/ 365760 w 2087880"/>
                <a:gd name="connsiteY1" fmla="*/ 1798839 h 1981719"/>
                <a:gd name="connsiteX2" fmla="*/ 373380 w 2087880"/>
                <a:gd name="connsiteY2" fmla="*/ 1760739 h 1981719"/>
                <a:gd name="connsiteX3" fmla="*/ 365760 w 2087880"/>
                <a:gd name="connsiteY3" fmla="*/ 1631199 h 1981719"/>
                <a:gd name="connsiteX4" fmla="*/ 350520 w 2087880"/>
                <a:gd name="connsiteY4" fmla="*/ 1509279 h 1981719"/>
                <a:gd name="connsiteX5" fmla="*/ 342900 w 2087880"/>
                <a:gd name="connsiteY5" fmla="*/ 1440699 h 1981719"/>
                <a:gd name="connsiteX6" fmla="*/ 327660 w 2087880"/>
                <a:gd name="connsiteY6" fmla="*/ 1372119 h 1981719"/>
                <a:gd name="connsiteX7" fmla="*/ 320040 w 2087880"/>
                <a:gd name="connsiteY7" fmla="*/ 1326399 h 1981719"/>
                <a:gd name="connsiteX8" fmla="*/ 312420 w 2087880"/>
                <a:gd name="connsiteY8" fmla="*/ 1295919 h 1981719"/>
                <a:gd name="connsiteX9" fmla="*/ 304800 w 2087880"/>
                <a:gd name="connsiteY9" fmla="*/ 1273059 h 1981719"/>
                <a:gd name="connsiteX10" fmla="*/ 297180 w 2087880"/>
                <a:gd name="connsiteY10" fmla="*/ 1227339 h 1981719"/>
                <a:gd name="connsiteX11" fmla="*/ 289560 w 2087880"/>
                <a:gd name="connsiteY11" fmla="*/ 1196859 h 1981719"/>
                <a:gd name="connsiteX12" fmla="*/ 274320 w 2087880"/>
                <a:gd name="connsiteY12" fmla="*/ 1113039 h 1981719"/>
                <a:gd name="connsiteX13" fmla="*/ 243840 w 2087880"/>
                <a:gd name="connsiteY13" fmla="*/ 1036839 h 1981719"/>
                <a:gd name="connsiteX14" fmla="*/ 236220 w 2087880"/>
                <a:gd name="connsiteY14" fmla="*/ 1013979 h 1981719"/>
                <a:gd name="connsiteX15" fmla="*/ 220980 w 2087880"/>
                <a:gd name="connsiteY15" fmla="*/ 983499 h 1981719"/>
                <a:gd name="connsiteX16" fmla="*/ 205740 w 2087880"/>
                <a:gd name="connsiteY16" fmla="*/ 937779 h 1981719"/>
                <a:gd name="connsiteX17" fmla="*/ 190500 w 2087880"/>
                <a:gd name="connsiteY17" fmla="*/ 892059 h 1981719"/>
                <a:gd name="connsiteX18" fmla="*/ 175260 w 2087880"/>
                <a:gd name="connsiteY18" fmla="*/ 869199 h 1981719"/>
                <a:gd name="connsiteX19" fmla="*/ 152400 w 2087880"/>
                <a:gd name="connsiteY19" fmla="*/ 792999 h 1981719"/>
                <a:gd name="connsiteX20" fmla="*/ 137160 w 2087880"/>
                <a:gd name="connsiteY20" fmla="*/ 762519 h 1981719"/>
                <a:gd name="connsiteX21" fmla="*/ 129540 w 2087880"/>
                <a:gd name="connsiteY21" fmla="*/ 739659 h 1981719"/>
                <a:gd name="connsiteX22" fmla="*/ 114300 w 2087880"/>
                <a:gd name="connsiteY22" fmla="*/ 709179 h 1981719"/>
                <a:gd name="connsiteX23" fmla="*/ 106680 w 2087880"/>
                <a:gd name="connsiteY23" fmla="*/ 686319 h 1981719"/>
                <a:gd name="connsiteX24" fmla="*/ 91440 w 2087880"/>
                <a:gd name="connsiteY24" fmla="*/ 655839 h 1981719"/>
                <a:gd name="connsiteX25" fmla="*/ 76200 w 2087880"/>
                <a:gd name="connsiteY25" fmla="*/ 594879 h 1981719"/>
                <a:gd name="connsiteX26" fmla="*/ 68580 w 2087880"/>
                <a:gd name="connsiteY26" fmla="*/ 564399 h 1981719"/>
                <a:gd name="connsiteX27" fmla="*/ 53340 w 2087880"/>
                <a:gd name="connsiteY27" fmla="*/ 495819 h 1981719"/>
                <a:gd name="connsiteX28" fmla="*/ 45720 w 2087880"/>
                <a:gd name="connsiteY28" fmla="*/ 472959 h 1981719"/>
                <a:gd name="connsiteX29" fmla="*/ 38100 w 2087880"/>
                <a:gd name="connsiteY29" fmla="*/ 404379 h 1981719"/>
                <a:gd name="connsiteX30" fmla="*/ 30480 w 2087880"/>
                <a:gd name="connsiteY30" fmla="*/ 381519 h 1981719"/>
                <a:gd name="connsiteX31" fmla="*/ 22860 w 2087880"/>
                <a:gd name="connsiteY31" fmla="*/ 335799 h 1981719"/>
                <a:gd name="connsiteX32" fmla="*/ 7620 w 2087880"/>
                <a:gd name="connsiteY32" fmla="*/ 267219 h 1981719"/>
                <a:gd name="connsiteX33" fmla="*/ 0 w 2087880"/>
                <a:gd name="connsiteY33" fmla="*/ 244359 h 1981719"/>
                <a:gd name="connsiteX34" fmla="*/ 15240 w 2087880"/>
                <a:gd name="connsiteY34" fmla="*/ 137679 h 1981719"/>
                <a:gd name="connsiteX35" fmla="*/ 60960 w 2087880"/>
                <a:gd name="connsiteY35" fmla="*/ 107199 h 1981719"/>
                <a:gd name="connsiteX36" fmla="*/ 114300 w 2087880"/>
                <a:gd name="connsiteY36" fmla="*/ 114819 h 1981719"/>
                <a:gd name="connsiteX37" fmla="*/ 137160 w 2087880"/>
                <a:gd name="connsiteY37" fmla="*/ 122439 h 1981719"/>
                <a:gd name="connsiteX38" fmla="*/ 167640 w 2087880"/>
                <a:gd name="connsiteY38" fmla="*/ 130059 h 1981719"/>
                <a:gd name="connsiteX39" fmla="*/ 220980 w 2087880"/>
                <a:gd name="connsiteY39" fmla="*/ 145299 h 1981719"/>
                <a:gd name="connsiteX40" fmla="*/ 274320 w 2087880"/>
                <a:gd name="connsiteY40" fmla="*/ 175779 h 1981719"/>
                <a:gd name="connsiteX41" fmla="*/ 304800 w 2087880"/>
                <a:gd name="connsiteY41" fmla="*/ 183399 h 1981719"/>
                <a:gd name="connsiteX42" fmla="*/ 342900 w 2087880"/>
                <a:gd name="connsiteY42" fmla="*/ 198639 h 1981719"/>
                <a:gd name="connsiteX43" fmla="*/ 373380 w 2087880"/>
                <a:gd name="connsiteY43" fmla="*/ 206259 h 1981719"/>
                <a:gd name="connsiteX44" fmla="*/ 396240 w 2087880"/>
                <a:gd name="connsiteY44" fmla="*/ 213879 h 1981719"/>
                <a:gd name="connsiteX45" fmla="*/ 1097280 w 2087880"/>
                <a:gd name="connsiteY45" fmla="*/ 206259 h 1981719"/>
                <a:gd name="connsiteX46" fmla="*/ 1165860 w 2087880"/>
                <a:gd name="connsiteY46" fmla="*/ 191019 h 1981719"/>
                <a:gd name="connsiteX47" fmla="*/ 1234440 w 2087880"/>
                <a:gd name="connsiteY47" fmla="*/ 183399 h 1981719"/>
                <a:gd name="connsiteX48" fmla="*/ 1348740 w 2087880"/>
                <a:gd name="connsiteY48" fmla="*/ 160539 h 1981719"/>
                <a:gd name="connsiteX49" fmla="*/ 1417320 w 2087880"/>
                <a:gd name="connsiteY49" fmla="*/ 145299 h 1981719"/>
                <a:gd name="connsiteX50" fmla="*/ 1447800 w 2087880"/>
                <a:gd name="connsiteY50" fmla="*/ 137679 h 1981719"/>
                <a:gd name="connsiteX51" fmla="*/ 1485900 w 2087880"/>
                <a:gd name="connsiteY51" fmla="*/ 130059 h 1981719"/>
                <a:gd name="connsiteX52" fmla="*/ 1516380 w 2087880"/>
                <a:gd name="connsiteY52" fmla="*/ 122439 h 1981719"/>
                <a:gd name="connsiteX53" fmla="*/ 1592580 w 2087880"/>
                <a:gd name="connsiteY53" fmla="*/ 107199 h 1981719"/>
                <a:gd name="connsiteX54" fmla="*/ 1668780 w 2087880"/>
                <a:gd name="connsiteY54" fmla="*/ 84339 h 1981719"/>
                <a:gd name="connsiteX55" fmla="*/ 1699260 w 2087880"/>
                <a:gd name="connsiteY55" fmla="*/ 76719 h 1981719"/>
                <a:gd name="connsiteX56" fmla="*/ 1722120 w 2087880"/>
                <a:gd name="connsiteY56" fmla="*/ 61479 h 1981719"/>
                <a:gd name="connsiteX57" fmla="*/ 1752600 w 2087880"/>
                <a:gd name="connsiteY57" fmla="*/ 53859 h 1981719"/>
                <a:gd name="connsiteX58" fmla="*/ 1828800 w 2087880"/>
                <a:gd name="connsiteY58" fmla="*/ 38619 h 1981719"/>
                <a:gd name="connsiteX59" fmla="*/ 1912620 w 2087880"/>
                <a:gd name="connsiteY59" fmla="*/ 23379 h 1981719"/>
                <a:gd name="connsiteX60" fmla="*/ 2042160 w 2087880"/>
                <a:gd name="connsiteY60" fmla="*/ 519 h 1981719"/>
                <a:gd name="connsiteX61" fmla="*/ 2087880 w 2087880"/>
                <a:gd name="connsiteY61" fmla="*/ 519 h 1981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087880" h="1981719">
                  <a:moveTo>
                    <a:pt x="358140" y="1981719"/>
                  </a:moveTo>
                  <a:cubicBezTo>
                    <a:pt x="360680" y="1920759"/>
                    <a:pt x="361562" y="1859707"/>
                    <a:pt x="365760" y="1798839"/>
                  </a:cubicBezTo>
                  <a:cubicBezTo>
                    <a:pt x="366651" y="1785918"/>
                    <a:pt x="373380" y="1773691"/>
                    <a:pt x="373380" y="1760739"/>
                  </a:cubicBezTo>
                  <a:cubicBezTo>
                    <a:pt x="373380" y="1717484"/>
                    <a:pt x="368736" y="1674351"/>
                    <a:pt x="365760" y="1631199"/>
                  </a:cubicBezTo>
                  <a:cubicBezTo>
                    <a:pt x="359292" y="1537408"/>
                    <a:pt x="364866" y="1566663"/>
                    <a:pt x="350520" y="1509279"/>
                  </a:cubicBezTo>
                  <a:cubicBezTo>
                    <a:pt x="347980" y="1486419"/>
                    <a:pt x="346153" y="1463469"/>
                    <a:pt x="342900" y="1440699"/>
                  </a:cubicBezTo>
                  <a:cubicBezTo>
                    <a:pt x="336246" y="1394120"/>
                    <a:pt x="335979" y="1413716"/>
                    <a:pt x="327660" y="1372119"/>
                  </a:cubicBezTo>
                  <a:cubicBezTo>
                    <a:pt x="324630" y="1356969"/>
                    <a:pt x="323070" y="1341549"/>
                    <a:pt x="320040" y="1326399"/>
                  </a:cubicBezTo>
                  <a:cubicBezTo>
                    <a:pt x="317986" y="1316130"/>
                    <a:pt x="315297" y="1305989"/>
                    <a:pt x="312420" y="1295919"/>
                  </a:cubicBezTo>
                  <a:cubicBezTo>
                    <a:pt x="310213" y="1288196"/>
                    <a:pt x="306542" y="1280900"/>
                    <a:pt x="304800" y="1273059"/>
                  </a:cubicBezTo>
                  <a:cubicBezTo>
                    <a:pt x="301448" y="1257977"/>
                    <a:pt x="300210" y="1242489"/>
                    <a:pt x="297180" y="1227339"/>
                  </a:cubicBezTo>
                  <a:cubicBezTo>
                    <a:pt x="295126" y="1217070"/>
                    <a:pt x="291433" y="1207163"/>
                    <a:pt x="289560" y="1196859"/>
                  </a:cubicBezTo>
                  <a:cubicBezTo>
                    <a:pt x="280478" y="1146907"/>
                    <a:pt x="286285" y="1152922"/>
                    <a:pt x="274320" y="1113039"/>
                  </a:cubicBezTo>
                  <a:cubicBezTo>
                    <a:pt x="251194" y="1035954"/>
                    <a:pt x="269300" y="1096246"/>
                    <a:pt x="243840" y="1036839"/>
                  </a:cubicBezTo>
                  <a:cubicBezTo>
                    <a:pt x="240676" y="1029456"/>
                    <a:pt x="239384" y="1021362"/>
                    <a:pt x="236220" y="1013979"/>
                  </a:cubicBezTo>
                  <a:cubicBezTo>
                    <a:pt x="231745" y="1003538"/>
                    <a:pt x="225199" y="994046"/>
                    <a:pt x="220980" y="983499"/>
                  </a:cubicBezTo>
                  <a:cubicBezTo>
                    <a:pt x="215014" y="968584"/>
                    <a:pt x="210820" y="953019"/>
                    <a:pt x="205740" y="937779"/>
                  </a:cubicBezTo>
                  <a:lnTo>
                    <a:pt x="190500" y="892059"/>
                  </a:lnTo>
                  <a:cubicBezTo>
                    <a:pt x="187604" y="883371"/>
                    <a:pt x="180340" y="876819"/>
                    <a:pt x="175260" y="869199"/>
                  </a:cubicBezTo>
                  <a:cubicBezTo>
                    <a:pt x="163744" y="823134"/>
                    <a:pt x="170952" y="848654"/>
                    <a:pt x="152400" y="792999"/>
                  </a:cubicBezTo>
                  <a:cubicBezTo>
                    <a:pt x="148808" y="782223"/>
                    <a:pt x="141635" y="772960"/>
                    <a:pt x="137160" y="762519"/>
                  </a:cubicBezTo>
                  <a:cubicBezTo>
                    <a:pt x="133996" y="755136"/>
                    <a:pt x="132704" y="747042"/>
                    <a:pt x="129540" y="739659"/>
                  </a:cubicBezTo>
                  <a:cubicBezTo>
                    <a:pt x="125065" y="729218"/>
                    <a:pt x="118775" y="719620"/>
                    <a:pt x="114300" y="709179"/>
                  </a:cubicBezTo>
                  <a:cubicBezTo>
                    <a:pt x="111136" y="701796"/>
                    <a:pt x="109844" y="693702"/>
                    <a:pt x="106680" y="686319"/>
                  </a:cubicBezTo>
                  <a:cubicBezTo>
                    <a:pt x="102205" y="675878"/>
                    <a:pt x="95032" y="666615"/>
                    <a:pt x="91440" y="655839"/>
                  </a:cubicBezTo>
                  <a:cubicBezTo>
                    <a:pt x="84816" y="635968"/>
                    <a:pt x="81280" y="615199"/>
                    <a:pt x="76200" y="594879"/>
                  </a:cubicBezTo>
                  <a:lnTo>
                    <a:pt x="68580" y="564399"/>
                  </a:lnTo>
                  <a:cubicBezTo>
                    <a:pt x="52867" y="501546"/>
                    <a:pt x="68985" y="550576"/>
                    <a:pt x="53340" y="495819"/>
                  </a:cubicBezTo>
                  <a:cubicBezTo>
                    <a:pt x="51133" y="488096"/>
                    <a:pt x="48260" y="480579"/>
                    <a:pt x="45720" y="472959"/>
                  </a:cubicBezTo>
                  <a:cubicBezTo>
                    <a:pt x="43180" y="450099"/>
                    <a:pt x="41881" y="427067"/>
                    <a:pt x="38100" y="404379"/>
                  </a:cubicBezTo>
                  <a:cubicBezTo>
                    <a:pt x="36780" y="396456"/>
                    <a:pt x="32222" y="389360"/>
                    <a:pt x="30480" y="381519"/>
                  </a:cubicBezTo>
                  <a:cubicBezTo>
                    <a:pt x="27128" y="366437"/>
                    <a:pt x="25624" y="351000"/>
                    <a:pt x="22860" y="335799"/>
                  </a:cubicBezTo>
                  <a:cubicBezTo>
                    <a:pt x="18932" y="314193"/>
                    <a:pt x="13735" y="288623"/>
                    <a:pt x="7620" y="267219"/>
                  </a:cubicBezTo>
                  <a:cubicBezTo>
                    <a:pt x="5413" y="259496"/>
                    <a:pt x="2540" y="251979"/>
                    <a:pt x="0" y="244359"/>
                  </a:cubicBezTo>
                  <a:cubicBezTo>
                    <a:pt x="5080" y="208799"/>
                    <a:pt x="651" y="170504"/>
                    <a:pt x="15240" y="137679"/>
                  </a:cubicBezTo>
                  <a:cubicBezTo>
                    <a:pt x="22679" y="120941"/>
                    <a:pt x="60960" y="107199"/>
                    <a:pt x="60960" y="107199"/>
                  </a:cubicBezTo>
                  <a:cubicBezTo>
                    <a:pt x="78740" y="109739"/>
                    <a:pt x="96688" y="111297"/>
                    <a:pt x="114300" y="114819"/>
                  </a:cubicBezTo>
                  <a:cubicBezTo>
                    <a:pt x="122176" y="116394"/>
                    <a:pt x="129437" y="120232"/>
                    <a:pt x="137160" y="122439"/>
                  </a:cubicBezTo>
                  <a:cubicBezTo>
                    <a:pt x="147230" y="125316"/>
                    <a:pt x="157570" y="127182"/>
                    <a:pt x="167640" y="130059"/>
                  </a:cubicBezTo>
                  <a:cubicBezTo>
                    <a:pt x="244162" y="151923"/>
                    <a:pt x="125695" y="121478"/>
                    <a:pt x="220980" y="145299"/>
                  </a:cubicBezTo>
                  <a:cubicBezTo>
                    <a:pt x="239930" y="157932"/>
                    <a:pt x="252222" y="167492"/>
                    <a:pt x="274320" y="175779"/>
                  </a:cubicBezTo>
                  <a:cubicBezTo>
                    <a:pt x="284126" y="179456"/>
                    <a:pt x="294865" y="180087"/>
                    <a:pt x="304800" y="183399"/>
                  </a:cubicBezTo>
                  <a:cubicBezTo>
                    <a:pt x="317776" y="187724"/>
                    <a:pt x="329924" y="194314"/>
                    <a:pt x="342900" y="198639"/>
                  </a:cubicBezTo>
                  <a:cubicBezTo>
                    <a:pt x="352835" y="201951"/>
                    <a:pt x="363310" y="203382"/>
                    <a:pt x="373380" y="206259"/>
                  </a:cubicBezTo>
                  <a:cubicBezTo>
                    <a:pt x="381103" y="208466"/>
                    <a:pt x="388620" y="211339"/>
                    <a:pt x="396240" y="213879"/>
                  </a:cubicBezTo>
                  <a:lnTo>
                    <a:pt x="1097280" y="206259"/>
                  </a:lnTo>
                  <a:cubicBezTo>
                    <a:pt x="1118943" y="205812"/>
                    <a:pt x="1144410" y="194319"/>
                    <a:pt x="1165860" y="191019"/>
                  </a:cubicBezTo>
                  <a:cubicBezTo>
                    <a:pt x="1188593" y="187522"/>
                    <a:pt x="1211580" y="185939"/>
                    <a:pt x="1234440" y="183399"/>
                  </a:cubicBezTo>
                  <a:cubicBezTo>
                    <a:pt x="1301980" y="160886"/>
                    <a:pt x="1264194" y="169933"/>
                    <a:pt x="1348740" y="160539"/>
                  </a:cubicBezTo>
                  <a:cubicBezTo>
                    <a:pt x="1423074" y="141955"/>
                    <a:pt x="1330255" y="164647"/>
                    <a:pt x="1417320" y="145299"/>
                  </a:cubicBezTo>
                  <a:cubicBezTo>
                    <a:pt x="1427543" y="143027"/>
                    <a:pt x="1437577" y="139951"/>
                    <a:pt x="1447800" y="137679"/>
                  </a:cubicBezTo>
                  <a:cubicBezTo>
                    <a:pt x="1460443" y="134869"/>
                    <a:pt x="1473257" y="132869"/>
                    <a:pt x="1485900" y="130059"/>
                  </a:cubicBezTo>
                  <a:cubicBezTo>
                    <a:pt x="1496123" y="127787"/>
                    <a:pt x="1506140" y="124633"/>
                    <a:pt x="1516380" y="122439"/>
                  </a:cubicBezTo>
                  <a:cubicBezTo>
                    <a:pt x="1541708" y="117012"/>
                    <a:pt x="1567180" y="112279"/>
                    <a:pt x="1592580" y="107199"/>
                  </a:cubicBezTo>
                  <a:cubicBezTo>
                    <a:pt x="1627707" y="100174"/>
                    <a:pt x="1629903" y="96002"/>
                    <a:pt x="1668780" y="84339"/>
                  </a:cubicBezTo>
                  <a:cubicBezTo>
                    <a:pt x="1678811" y="81330"/>
                    <a:pt x="1689100" y="79259"/>
                    <a:pt x="1699260" y="76719"/>
                  </a:cubicBezTo>
                  <a:cubicBezTo>
                    <a:pt x="1706880" y="71639"/>
                    <a:pt x="1713702" y="65087"/>
                    <a:pt x="1722120" y="61479"/>
                  </a:cubicBezTo>
                  <a:cubicBezTo>
                    <a:pt x="1731746" y="57354"/>
                    <a:pt x="1742360" y="56053"/>
                    <a:pt x="1752600" y="53859"/>
                  </a:cubicBezTo>
                  <a:cubicBezTo>
                    <a:pt x="1777928" y="48432"/>
                    <a:pt x="1803400" y="43699"/>
                    <a:pt x="1828800" y="38619"/>
                  </a:cubicBezTo>
                  <a:cubicBezTo>
                    <a:pt x="1963775" y="11624"/>
                    <a:pt x="1756633" y="52627"/>
                    <a:pt x="1912620" y="23379"/>
                  </a:cubicBezTo>
                  <a:cubicBezTo>
                    <a:pt x="1949115" y="16536"/>
                    <a:pt x="2002919" y="3538"/>
                    <a:pt x="2042160" y="519"/>
                  </a:cubicBezTo>
                  <a:cubicBezTo>
                    <a:pt x="2057355" y="-650"/>
                    <a:pt x="2072640" y="519"/>
                    <a:pt x="2087880" y="51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7277100" y="2497990"/>
              <a:ext cx="1714500" cy="1386940"/>
            </a:xfrm>
            <a:custGeom>
              <a:avLst/>
              <a:gdLst>
                <a:gd name="connsiteX0" fmla="*/ 137160 w 1714500"/>
                <a:gd name="connsiteY0" fmla="*/ 1386940 h 1386940"/>
                <a:gd name="connsiteX1" fmla="*/ 99060 w 1714500"/>
                <a:gd name="connsiteY1" fmla="*/ 1287880 h 1386940"/>
                <a:gd name="connsiteX2" fmla="*/ 91440 w 1714500"/>
                <a:gd name="connsiteY2" fmla="*/ 1089760 h 1386940"/>
                <a:gd name="connsiteX3" fmla="*/ 76200 w 1714500"/>
                <a:gd name="connsiteY3" fmla="*/ 1044040 h 1386940"/>
                <a:gd name="connsiteX4" fmla="*/ 68580 w 1714500"/>
                <a:gd name="connsiteY4" fmla="*/ 967840 h 1386940"/>
                <a:gd name="connsiteX5" fmla="*/ 60960 w 1714500"/>
                <a:gd name="connsiteY5" fmla="*/ 937360 h 1386940"/>
                <a:gd name="connsiteX6" fmla="*/ 53340 w 1714500"/>
                <a:gd name="connsiteY6" fmla="*/ 899260 h 1386940"/>
                <a:gd name="connsiteX7" fmla="*/ 45720 w 1714500"/>
                <a:gd name="connsiteY7" fmla="*/ 830680 h 1386940"/>
                <a:gd name="connsiteX8" fmla="*/ 30480 w 1714500"/>
                <a:gd name="connsiteY8" fmla="*/ 769720 h 1386940"/>
                <a:gd name="connsiteX9" fmla="*/ 22860 w 1714500"/>
                <a:gd name="connsiteY9" fmla="*/ 647800 h 1386940"/>
                <a:gd name="connsiteX10" fmla="*/ 15240 w 1714500"/>
                <a:gd name="connsiteY10" fmla="*/ 594460 h 1386940"/>
                <a:gd name="connsiteX11" fmla="*/ 0 w 1714500"/>
                <a:gd name="connsiteY11" fmla="*/ 518260 h 1386940"/>
                <a:gd name="connsiteX12" fmla="*/ 7620 w 1714500"/>
                <a:gd name="connsiteY12" fmla="*/ 396340 h 1386940"/>
                <a:gd name="connsiteX13" fmla="*/ 30480 w 1714500"/>
                <a:gd name="connsiteY13" fmla="*/ 343000 h 1386940"/>
                <a:gd name="connsiteX14" fmla="*/ 53340 w 1714500"/>
                <a:gd name="connsiteY14" fmla="*/ 320140 h 1386940"/>
                <a:gd name="connsiteX15" fmla="*/ 91440 w 1714500"/>
                <a:gd name="connsiteY15" fmla="*/ 274420 h 1386940"/>
                <a:gd name="connsiteX16" fmla="*/ 144780 w 1714500"/>
                <a:gd name="connsiteY16" fmla="*/ 243940 h 1386940"/>
                <a:gd name="connsiteX17" fmla="*/ 167640 w 1714500"/>
                <a:gd name="connsiteY17" fmla="*/ 228700 h 1386940"/>
                <a:gd name="connsiteX18" fmla="*/ 213360 w 1714500"/>
                <a:gd name="connsiteY18" fmla="*/ 213460 h 1386940"/>
                <a:gd name="connsiteX19" fmla="*/ 281940 w 1714500"/>
                <a:gd name="connsiteY19" fmla="*/ 182980 h 1386940"/>
                <a:gd name="connsiteX20" fmla="*/ 320040 w 1714500"/>
                <a:gd name="connsiteY20" fmla="*/ 160120 h 1386940"/>
                <a:gd name="connsiteX21" fmla="*/ 350520 w 1714500"/>
                <a:gd name="connsiteY21" fmla="*/ 152500 h 1386940"/>
                <a:gd name="connsiteX22" fmla="*/ 403860 w 1714500"/>
                <a:gd name="connsiteY22" fmla="*/ 137260 h 1386940"/>
                <a:gd name="connsiteX23" fmla="*/ 441960 w 1714500"/>
                <a:gd name="connsiteY23" fmla="*/ 129640 h 1386940"/>
                <a:gd name="connsiteX24" fmla="*/ 472440 w 1714500"/>
                <a:gd name="connsiteY24" fmla="*/ 122020 h 1386940"/>
                <a:gd name="connsiteX25" fmla="*/ 541020 w 1714500"/>
                <a:gd name="connsiteY25" fmla="*/ 106780 h 1386940"/>
                <a:gd name="connsiteX26" fmla="*/ 586740 w 1714500"/>
                <a:gd name="connsiteY26" fmla="*/ 91540 h 1386940"/>
                <a:gd name="connsiteX27" fmla="*/ 914400 w 1714500"/>
                <a:gd name="connsiteY27" fmla="*/ 30580 h 1386940"/>
                <a:gd name="connsiteX28" fmla="*/ 967740 w 1714500"/>
                <a:gd name="connsiteY28" fmla="*/ 22960 h 1386940"/>
                <a:gd name="connsiteX29" fmla="*/ 1524000 w 1714500"/>
                <a:gd name="connsiteY29" fmla="*/ 15340 h 1386940"/>
                <a:gd name="connsiteX30" fmla="*/ 1554480 w 1714500"/>
                <a:gd name="connsiteY30" fmla="*/ 7720 h 1386940"/>
                <a:gd name="connsiteX31" fmla="*/ 1714500 w 1714500"/>
                <a:gd name="connsiteY31" fmla="*/ 100 h 1386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714500" h="1386940">
                  <a:moveTo>
                    <a:pt x="137160" y="1386940"/>
                  </a:moveTo>
                  <a:cubicBezTo>
                    <a:pt x="103697" y="1303282"/>
                    <a:pt x="115331" y="1336693"/>
                    <a:pt x="99060" y="1287880"/>
                  </a:cubicBezTo>
                  <a:cubicBezTo>
                    <a:pt x="96520" y="1221840"/>
                    <a:pt x="97609" y="1155560"/>
                    <a:pt x="91440" y="1089760"/>
                  </a:cubicBezTo>
                  <a:cubicBezTo>
                    <a:pt x="89941" y="1073766"/>
                    <a:pt x="76200" y="1044040"/>
                    <a:pt x="76200" y="1044040"/>
                  </a:cubicBezTo>
                  <a:cubicBezTo>
                    <a:pt x="73660" y="1018640"/>
                    <a:pt x="72190" y="993110"/>
                    <a:pt x="68580" y="967840"/>
                  </a:cubicBezTo>
                  <a:cubicBezTo>
                    <a:pt x="67099" y="957473"/>
                    <a:pt x="63232" y="947583"/>
                    <a:pt x="60960" y="937360"/>
                  </a:cubicBezTo>
                  <a:cubicBezTo>
                    <a:pt x="58150" y="924717"/>
                    <a:pt x="55172" y="912081"/>
                    <a:pt x="53340" y="899260"/>
                  </a:cubicBezTo>
                  <a:cubicBezTo>
                    <a:pt x="50087" y="876490"/>
                    <a:pt x="48973" y="853450"/>
                    <a:pt x="45720" y="830680"/>
                  </a:cubicBezTo>
                  <a:cubicBezTo>
                    <a:pt x="41122" y="798497"/>
                    <a:pt x="39344" y="796313"/>
                    <a:pt x="30480" y="769720"/>
                  </a:cubicBezTo>
                  <a:cubicBezTo>
                    <a:pt x="27940" y="729080"/>
                    <a:pt x="26387" y="688366"/>
                    <a:pt x="22860" y="647800"/>
                  </a:cubicBezTo>
                  <a:cubicBezTo>
                    <a:pt x="21304" y="629907"/>
                    <a:pt x="17971" y="612212"/>
                    <a:pt x="15240" y="594460"/>
                  </a:cubicBezTo>
                  <a:cubicBezTo>
                    <a:pt x="7767" y="545883"/>
                    <a:pt x="10101" y="558663"/>
                    <a:pt x="0" y="518260"/>
                  </a:cubicBezTo>
                  <a:cubicBezTo>
                    <a:pt x="2540" y="477620"/>
                    <a:pt x="3357" y="436836"/>
                    <a:pt x="7620" y="396340"/>
                  </a:cubicBezTo>
                  <a:cubicBezTo>
                    <a:pt x="8848" y="384671"/>
                    <a:pt x="25767" y="349598"/>
                    <a:pt x="30480" y="343000"/>
                  </a:cubicBezTo>
                  <a:cubicBezTo>
                    <a:pt x="36744" y="334231"/>
                    <a:pt x="46441" y="328419"/>
                    <a:pt x="53340" y="320140"/>
                  </a:cubicBezTo>
                  <a:cubicBezTo>
                    <a:pt x="80585" y="287446"/>
                    <a:pt x="55011" y="304777"/>
                    <a:pt x="91440" y="274420"/>
                  </a:cubicBezTo>
                  <a:cubicBezTo>
                    <a:pt x="111693" y="257543"/>
                    <a:pt x="121066" y="257491"/>
                    <a:pt x="144780" y="243940"/>
                  </a:cubicBezTo>
                  <a:cubicBezTo>
                    <a:pt x="152731" y="239396"/>
                    <a:pt x="159271" y="232419"/>
                    <a:pt x="167640" y="228700"/>
                  </a:cubicBezTo>
                  <a:cubicBezTo>
                    <a:pt x="182320" y="222176"/>
                    <a:pt x="213360" y="213460"/>
                    <a:pt x="213360" y="213460"/>
                  </a:cubicBezTo>
                  <a:cubicBezTo>
                    <a:pt x="267311" y="177493"/>
                    <a:pt x="196441" y="221843"/>
                    <a:pt x="281940" y="182980"/>
                  </a:cubicBezTo>
                  <a:cubicBezTo>
                    <a:pt x="295423" y="176851"/>
                    <a:pt x="306506" y="166135"/>
                    <a:pt x="320040" y="160120"/>
                  </a:cubicBezTo>
                  <a:cubicBezTo>
                    <a:pt x="329610" y="155867"/>
                    <a:pt x="340416" y="155256"/>
                    <a:pt x="350520" y="152500"/>
                  </a:cubicBezTo>
                  <a:cubicBezTo>
                    <a:pt x="368360" y="147635"/>
                    <a:pt x="385921" y="141745"/>
                    <a:pt x="403860" y="137260"/>
                  </a:cubicBezTo>
                  <a:cubicBezTo>
                    <a:pt x="416425" y="134119"/>
                    <a:pt x="429317" y="132450"/>
                    <a:pt x="441960" y="129640"/>
                  </a:cubicBezTo>
                  <a:cubicBezTo>
                    <a:pt x="452183" y="127368"/>
                    <a:pt x="462236" y="124375"/>
                    <a:pt x="472440" y="122020"/>
                  </a:cubicBezTo>
                  <a:cubicBezTo>
                    <a:pt x="495258" y="116754"/>
                    <a:pt x="518393" y="112814"/>
                    <a:pt x="541020" y="106780"/>
                  </a:cubicBezTo>
                  <a:cubicBezTo>
                    <a:pt x="556542" y="102641"/>
                    <a:pt x="571067" y="95066"/>
                    <a:pt x="586740" y="91540"/>
                  </a:cubicBezTo>
                  <a:cubicBezTo>
                    <a:pt x="897682" y="21578"/>
                    <a:pt x="750536" y="51063"/>
                    <a:pt x="914400" y="30580"/>
                  </a:cubicBezTo>
                  <a:cubicBezTo>
                    <a:pt x="932222" y="28352"/>
                    <a:pt x="949785" y="23409"/>
                    <a:pt x="967740" y="22960"/>
                  </a:cubicBezTo>
                  <a:cubicBezTo>
                    <a:pt x="1153119" y="18326"/>
                    <a:pt x="1338580" y="17880"/>
                    <a:pt x="1524000" y="15340"/>
                  </a:cubicBezTo>
                  <a:cubicBezTo>
                    <a:pt x="1534160" y="12800"/>
                    <a:pt x="1544079" y="8944"/>
                    <a:pt x="1554480" y="7720"/>
                  </a:cubicBezTo>
                  <a:cubicBezTo>
                    <a:pt x="1632497" y="-1458"/>
                    <a:pt x="1645765" y="100"/>
                    <a:pt x="1714500" y="1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532120" y="2406436"/>
              <a:ext cx="1752600" cy="617434"/>
            </a:xfrm>
            <a:custGeom>
              <a:avLst/>
              <a:gdLst>
                <a:gd name="connsiteX0" fmla="*/ 1752600 w 1752600"/>
                <a:gd name="connsiteY0" fmla="*/ 617434 h 617434"/>
                <a:gd name="connsiteX1" fmla="*/ 1699260 w 1752600"/>
                <a:gd name="connsiteY1" fmla="*/ 609814 h 617434"/>
                <a:gd name="connsiteX2" fmla="*/ 1653540 w 1752600"/>
                <a:gd name="connsiteY2" fmla="*/ 586954 h 617434"/>
                <a:gd name="connsiteX3" fmla="*/ 1577340 w 1752600"/>
                <a:gd name="connsiteY3" fmla="*/ 579334 h 617434"/>
                <a:gd name="connsiteX4" fmla="*/ 1508760 w 1752600"/>
                <a:gd name="connsiteY4" fmla="*/ 564094 h 617434"/>
                <a:gd name="connsiteX5" fmla="*/ 1440180 w 1752600"/>
                <a:gd name="connsiteY5" fmla="*/ 548854 h 617434"/>
                <a:gd name="connsiteX6" fmla="*/ 1386840 w 1752600"/>
                <a:gd name="connsiteY6" fmla="*/ 533614 h 617434"/>
                <a:gd name="connsiteX7" fmla="*/ 1333500 w 1752600"/>
                <a:gd name="connsiteY7" fmla="*/ 525994 h 617434"/>
                <a:gd name="connsiteX8" fmla="*/ 1303020 w 1752600"/>
                <a:gd name="connsiteY8" fmla="*/ 518374 h 617434"/>
                <a:gd name="connsiteX9" fmla="*/ 1242060 w 1752600"/>
                <a:gd name="connsiteY9" fmla="*/ 503134 h 617434"/>
                <a:gd name="connsiteX10" fmla="*/ 1219200 w 1752600"/>
                <a:gd name="connsiteY10" fmla="*/ 487894 h 617434"/>
                <a:gd name="connsiteX11" fmla="*/ 1143000 w 1752600"/>
                <a:gd name="connsiteY11" fmla="*/ 465034 h 617434"/>
                <a:gd name="connsiteX12" fmla="*/ 1112520 w 1752600"/>
                <a:gd name="connsiteY12" fmla="*/ 449794 h 617434"/>
                <a:gd name="connsiteX13" fmla="*/ 1074420 w 1752600"/>
                <a:gd name="connsiteY13" fmla="*/ 434554 h 617434"/>
                <a:gd name="connsiteX14" fmla="*/ 1051560 w 1752600"/>
                <a:gd name="connsiteY14" fmla="*/ 419314 h 617434"/>
                <a:gd name="connsiteX15" fmla="*/ 982980 w 1752600"/>
                <a:gd name="connsiteY15" fmla="*/ 396454 h 617434"/>
                <a:gd name="connsiteX16" fmla="*/ 960120 w 1752600"/>
                <a:gd name="connsiteY16" fmla="*/ 388834 h 617434"/>
                <a:gd name="connsiteX17" fmla="*/ 929640 w 1752600"/>
                <a:gd name="connsiteY17" fmla="*/ 373594 h 617434"/>
                <a:gd name="connsiteX18" fmla="*/ 906780 w 1752600"/>
                <a:gd name="connsiteY18" fmla="*/ 358354 h 617434"/>
                <a:gd name="connsiteX19" fmla="*/ 883920 w 1752600"/>
                <a:gd name="connsiteY19" fmla="*/ 350734 h 617434"/>
                <a:gd name="connsiteX20" fmla="*/ 754380 w 1752600"/>
                <a:gd name="connsiteY20" fmla="*/ 289774 h 617434"/>
                <a:gd name="connsiteX21" fmla="*/ 723900 w 1752600"/>
                <a:gd name="connsiteY21" fmla="*/ 274534 h 617434"/>
                <a:gd name="connsiteX22" fmla="*/ 678180 w 1752600"/>
                <a:gd name="connsiteY22" fmla="*/ 259294 h 617434"/>
                <a:gd name="connsiteX23" fmla="*/ 632460 w 1752600"/>
                <a:gd name="connsiteY23" fmla="*/ 244054 h 617434"/>
                <a:gd name="connsiteX24" fmla="*/ 594360 w 1752600"/>
                <a:gd name="connsiteY24" fmla="*/ 221194 h 617434"/>
                <a:gd name="connsiteX25" fmla="*/ 502920 w 1752600"/>
                <a:gd name="connsiteY25" fmla="*/ 190714 h 617434"/>
                <a:gd name="connsiteX26" fmla="*/ 434340 w 1752600"/>
                <a:gd name="connsiteY26" fmla="*/ 160234 h 617434"/>
                <a:gd name="connsiteX27" fmla="*/ 411480 w 1752600"/>
                <a:gd name="connsiteY27" fmla="*/ 152614 h 617434"/>
                <a:gd name="connsiteX28" fmla="*/ 388620 w 1752600"/>
                <a:gd name="connsiteY28" fmla="*/ 137374 h 617434"/>
                <a:gd name="connsiteX29" fmla="*/ 312420 w 1752600"/>
                <a:gd name="connsiteY29" fmla="*/ 106894 h 617434"/>
                <a:gd name="connsiteX30" fmla="*/ 281940 w 1752600"/>
                <a:gd name="connsiteY30" fmla="*/ 91654 h 617434"/>
                <a:gd name="connsiteX31" fmla="*/ 243840 w 1752600"/>
                <a:gd name="connsiteY31" fmla="*/ 84034 h 617434"/>
                <a:gd name="connsiteX32" fmla="*/ 205740 w 1752600"/>
                <a:gd name="connsiteY32" fmla="*/ 68794 h 617434"/>
                <a:gd name="connsiteX33" fmla="*/ 182880 w 1752600"/>
                <a:gd name="connsiteY33" fmla="*/ 61174 h 617434"/>
                <a:gd name="connsiteX34" fmla="*/ 129540 w 1752600"/>
                <a:gd name="connsiteY34" fmla="*/ 30694 h 617434"/>
                <a:gd name="connsiteX35" fmla="*/ 76200 w 1752600"/>
                <a:gd name="connsiteY35" fmla="*/ 15454 h 617434"/>
                <a:gd name="connsiteX36" fmla="*/ 0 w 1752600"/>
                <a:gd name="connsiteY36" fmla="*/ 214 h 617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752600" h="617434">
                  <a:moveTo>
                    <a:pt x="1752600" y="617434"/>
                  </a:moveTo>
                  <a:cubicBezTo>
                    <a:pt x="1734820" y="614894"/>
                    <a:pt x="1716426" y="615096"/>
                    <a:pt x="1699260" y="609814"/>
                  </a:cubicBezTo>
                  <a:cubicBezTo>
                    <a:pt x="1682975" y="604803"/>
                    <a:pt x="1670070" y="591087"/>
                    <a:pt x="1653540" y="586954"/>
                  </a:cubicBezTo>
                  <a:cubicBezTo>
                    <a:pt x="1628775" y="580763"/>
                    <a:pt x="1602643" y="582708"/>
                    <a:pt x="1577340" y="579334"/>
                  </a:cubicBezTo>
                  <a:cubicBezTo>
                    <a:pt x="1548612" y="575504"/>
                    <a:pt x="1535922" y="570130"/>
                    <a:pt x="1508760" y="564094"/>
                  </a:cubicBezTo>
                  <a:cubicBezTo>
                    <a:pt x="1473405" y="556237"/>
                    <a:pt x="1472701" y="558146"/>
                    <a:pt x="1440180" y="548854"/>
                  </a:cubicBezTo>
                  <a:cubicBezTo>
                    <a:pt x="1411617" y="540693"/>
                    <a:pt x="1419594" y="539569"/>
                    <a:pt x="1386840" y="533614"/>
                  </a:cubicBezTo>
                  <a:cubicBezTo>
                    <a:pt x="1369169" y="530401"/>
                    <a:pt x="1351171" y="529207"/>
                    <a:pt x="1333500" y="525994"/>
                  </a:cubicBezTo>
                  <a:cubicBezTo>
                    <a:pt x="1323196" y="524121"/>
                    <a:pt x="1313243" y="520646"/>
                    <a:pt x="1303020" y="518374"/>
                  </a:cubicBezTo>
                  <a:cubicBezTo>
                    <a:pt x="1247849" y="506114"/>
                    <a:pt x="1282910" y="516751"/>
                    <a:pt x="1242060" y="503134"/>
                  </a:cubicBezTo>
                  <a:cubicBezTo>
                    <a:pt x="1234440" y="498054"/>
                    <a:pt x="1227391" y="491990"/>
                    <a:pt x="1219200" y="487894"/>
                  </a:cubicBezTo>
                  <a:cubicBezTo>
                    <a:pt x="1185783" y="471186"/>
                    <a:pt x="1178692" y="472172"/>
                    <a:pt x="1143000" y="465034"/>
                  </a:cubicBezTo>
                  <a:cubicBezTo>
                    <a:pt x="1132840" y="459954"/>
                    <a:pt x="1122900" y="454407"/>
                    <a:pt x="1112520" y="449794"/>
                  </a:cubicBezTo>
                  <a:cubicBezTo>
                    <a:pt x="1100021" y="444239"/>
                    <a:pt x="1086654" y="440671"/>
                    <a:pt x="1074420" y="434554"/>
                  </a:cubicBezTo>
                  <a:cubicBezTo>
                    <a:pt x="1066229" y="430458"/>
                    <a:pt x="1060014" y="422836"/>
                    <a:pt x="1051560" y="419314"/>
                  </a:cubicBezTo>
                  <a:cubicBezTo>
                    <a:pt x="1029317" y="410046"/>
                    <a:pt x="1005840" y="404074"/>
                    <a:pt x="982980" y="396454"/>
                  </a:cubicBezTo>
                  <a:cubicBezTo>
                    <a:pt x="975360" y="393914"/>
                    <a:pt x="967304" y="392426"/>
                    <a:pt x="960120" y="388834"/>
                  </a:cubicBezTo>
                  <a:cubicBezTo>
                    <a:pt x="949960" y="383754"/>
                    <a:pt x="939503" y="379230"/>
                    <a:pt x="929640" y="373594"/>
                  </a:cubicBezTo>
                  <a:cubicBezTo>
                    <a:pt x="921689" y="369050"/>
                    <a:pt x="914971" y="362450"/>
                    <a:pt x="906780" y="358354"/>
                  </a:cubicBezTo>
                  <a:cubicBezTo>
                    <a:pt x="899596" y="354762"/>
                    <a:pt x="891007" y="354514"/>
                    <a:pt x="883920" y="350734"/>
                  </a:cubicBezTo>
                  <a:cubicBezTo>
                    <a:pt x="765899" y="287789"/>
                    <a:pt x="832732" y="305444"/>
                    <a:pt x="754380" y="289774"/>
                  </a:cubicBezTo>
                  <a:cubicBezTo>
                    <a:pt x="744220" y="284694"/>
                    <a:pt x="734447" y="278753"/>
                    <a:pt x="723900" y="274534"/>
                  </a:cubicBezTo>
                  <a:cubicBezTo>
                    <a:pt x="708985" y="268568"/>
                    <a:pt x="693420" y="264374"/>
                    <a:pt x="678180" y="259294"/>
                  </a:cubicBezTo>
                  <a:lnTo>
                    <a:pt x="632460" y="244054"/>
                  </a:lnTo>
                  <a:cubicBezTo>
                    <a:pt x="618409" y="239370"/>
                    <a:pt x="607607" y="227818"/>
                    <a:pt x="594360" y="221194"/>
                  </a:cubicBezTo>
                  <a:cubicBezTo>
                    <a:pt x="564883" y="206456"/>
                    <a:pt x="534544" y="199749"/>
                    <a:pt x="502920" y="190714"/>
                  </a:cubicBezTo>
                  <a:cubicBezTo>
                    <a:pt x="466694" y="166563"/>
                    <a:pt x="488748" y="178370"/>
                    <a:pt x="434340" y="160234"/>
                  </a:cubicBezTo>
                  <a:lnTo>
                    <a:pt x="411480" y="152614"/>
                  </a:lnTo>
                  <a:cubicBezTo>
                    <a:pt x="403860" y="147534"/>
                    <a:pt x="396811" y="141470"/>
                    <a:pt x="388620" y="137374"/>
                  </a:cubicBezTo>
                  <a:cubicBezTo>
                    <a:pt x="256286" y="71207"/>
                    <a:pt x="383366" y="137299"/>
                    <a:pt x="312420" y="106894"/>
                  </a:cubicBezTo>
                  <a:cubicBezTo>
                    <a:pt x="301979" y="102419"/>
                    <a:pt x="292716" y="95246"/>
                    <a:pt x="281940" y="91654"/>
                  </a:cubicBezTo>
                  <a:cubicBezTo>
                    <a:pt x="269653" y="87558"/>
                    <a:pt x="256245" y="87756"/>
                    <a:pt x="243840" y="84034"/>
                  </a:cubicBezTo>
                  <a:cubicBezTo>
                    <a:pt x="230739" y="80104"/>
                    <a:pt x="218547" y="73597"/>
                    <a:pt x="205740" y="68794"/>
                  </a:cubicBezTo>
                  <a:cubicBezTo>
                    <a:pt x="198219" y="65974"/>
                    <a:pt x="190500" y="63714"/>
                    <a:pt x="182880" y="61174"/>
                  </a:cubicBezTo>
                  <a:cubicBezTo>
                    <a:pt x="159922" y="45869"/>
                    <a:pt x="156610" y="42295"/>
                    <a:pt x="129540" y="30694"/>
                  </a:cubicBezTo>
                  <a:cubicBezTo>
                    <a:pt x="109622" y="22158"/>
                    <a:pt x="97682" y="21899"/>
                    <a:pt x="76200" y="15454"/>
                  </a:cubicBezTo>
                  <a:cubicBezTo>
                    <a:pt x="14690" y="-2999"/>
                    <a:pt x="50435" y="214"/>
                    <a:pt x="0" y="21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5372100" y="4121150"/>
              <a:ext cx="1577340" cy="731520"/>
            </a:xfrm>
            <a:custGeom>
              <a:avLst/>
              <a:gdLst>
                <a:gd name="connsiteX0" fmla="*/ 0 w 1577340"/>
                <a:gd name="connsiteY0" fmla="*/ 731520 h 731520"/>
                <a:gd name="connsiteX1" fmla="*/ 83820 w 1577340"/>
                <a:gd name="connsiteY1" fmla="*/ 701040 h 731520"/>
                <a:gd name="connsiteX2" fmla="*/ 114300 w 1577340"/>
                <a:gd name="connsiteY2" fmla="*/ 685800 h 731520"/>
                <a:gd name="connsiteX3" fmla="*/ 137160 w 1577340"/>
                <a:gd name="connsiteY3" fmla="*/ 678180 h 731520"/>
                <a:gd name="connsiteX4" fmla="*/ 251460 w 1577340"/>
                <a:gd name="connsiteY4" fmla="*/ 647700 h 731520"/>
                <a:gd name="connsiteX5" fmla="*/ 281940 w 1577340"/>
                <a:gd name="connsiteY5" fmla="*/ 640080 h 731520"/>
                <a:gd name="connsiteX6" fmla="*/ 304800 w 1577340"/>
                <a:gd name="connsiteY6" fmla="*/ 632460 h 731520"/>
                <a:gd name="connsiteX7" fmla="*/ 365760 w 1577340"/>
                <a:gd name="connsiteY7" fmla="*/ 617220 h 731520"/>
                <a:gd name="connsiteX8" fmla="*/ 403860 w 1577340"/>
                <a:gd name="connsiteY8" fmla="*/ 601980 h 731520"/>
                <a:gd name="connsiteX9" fmla="*/ 464820 w 1577340"/>
                <a:gd name="connsiteY9" fmla="*/ 571500 h 731520"/>
                <a:gd name="connsiteX10" fmla="*/ 510540 w 1577340"/>
                <a:gd name="connsiteY10" fmla="*/ 563880 h 731520"/>
                <a:gd name="connsiteX11" fmla="*/ 541020 w 1577340"/>
                <a:gd name="connsiteY11" fmla="*/ 548640 h 731520"/>
                <a:gd name="connsiteX12" fmla="*/ 601980 w 1577340"/>
                <a:gd name="connsiteY12" fmla="*/ 525780 h 731520"/>
                <a:gd name="connsiteX13" fmla="*/ 685800 w 1577340"/>
                <a:gd name="connsiteY13" fmla="*/ 472440 h 731520"/>
                <a:gd name="connsiteX14" fmla="*/ 723900 w 1577340"/>
                <a:gd name="connsiteY14" fmla="*/ 457200 h 731520"/>
                <a:gd name="connsiteX15" fmla="*/ 792480 w 1577340"/>
                <a:gd name="connsiteY15" fmla="*/ 434340 h 731520"/>
                <a:gd name="connsiteX16" fmla="*/ 815340 w 1577340"/>
                <a:gd name="connsiteY16" fmla="*/ 419100 h 731520"/>
                <a:gd name="connsiteX17" fmla="*/ 891540 w 1577340"/>
                <a:gd name="connsiteY17" fmla="*/ 388620 h 731520"/>
                <a:gd name="connsiteX18" fmla="*/ 952500 w 1577340"/>
                <a:gd name="connsiteY18" fmla="*/ 365760 h 731520"/>
                <a:gd name="connsiteX19" fmla="*/ 975360 w 1577340"/>
                <a:gd name="connsiteY19" fmla="*/ 350520 h 731520"/>
                <a:gd name="connsiteX20" fmla="*/ 1036320 w 1577340"/>
                <a:gd name="connsiteY20" fmla="*/ 327660 h 731520"/>
                <a:gd name="connsiteX21" fmla="*/ 1082040 w 1577340"/>
                <a:gd name="connsiteY21" fmla="*/ 297180 h 731520"/>
                <a:gd name="connsiteX22" fmla="*/ 1104900 w 1577340"/>
                <a:gd name="connsiteY22" fmla="*/ 274320 h 731520"/>
                <a:gd name="connsiteX23" fmla="*/ 1135380 w 1577340"/>
                <a:gd name="connsiteY23" fmla="*/ 266700 h 731520"/>
                <a:gd name="connsiteX24" fmla="*/ 1188720 w 1577340"/>
                <a:gd name="connsiteY24" fmla="*/ 228600 h 731520"/>
                <a:gd name="connsiteX25" fmla="*/ 1211580 w 1577340"/>
                <a:gd name="connsiteY25" fmla="*/ 220980 h 731520"/>
                <a:gd name="connsiteX26" fmla="*/ 1287780 w 1577340"/>
                <a:gd name="connsiteY26" fmla="*/ 175260 h 731520"/>
                <a:gd name="connsiteX27" fmla="*/ 1371600 w 1577340"/>
                <a:gd name="connsiteY27" fmla="*/ 121920 h 731520"/>
                <a:gd name="connsiteX28" fmla="*/ 1417320 w 1577340"/>
                <a:gd name="connsiteY28" fmla="*/ 99060 h 731520"/>
                <a:gd name="connsiteX29" fmla="*/ 1447800 w 1577340"/>
                <a:gd name="connsiteY29" fmla="*/ 76200 h 731520"/>
                <a:gd name="connsiteX30" fmla="*/ 1478280 w 1577340"/>
                <a:gd name="connsiteY30" fmla="*/ 60960 h 731520"/>
                <a:gd name="connsiteX31" fmla="*/ 1501140 w 1577340"/>
                <a:gd name="connsiteY31" fmla="*/ 45720 h 731520"/>
                <a:gd name="connsiteX32" fmla="*/ 1531620 w 1577340"/>
                <a:gd name="connsiteY32" fmla="*/ 30480 h 731520"/>
                <a:gd name="connsiteX33" fmla="*/ 1577340 w 1577340"/>
                <a:gd name="connsiteY33" fmla="*/ 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577340" h="731520">
                  <a:moveTo>
                    <a:pt x="0" y="731520"/>
                  </a:moveTo>
                  <a:cubicBezTo>
                    <a:pt x="114988" y="674026"/>
                    <a:pt x="-14834" y="733925"/>
                    <a:pt x="83820" y="701040"/>
                  </a:cubicBezTo>
                  <a:cubicBezTo>
                    <a:pt x="94596" y="697448"/>
                    <a:pt x="103859" y="690275"/>
                    <a:pt x="114300" y="685800"/>
                  </a:cubicBezTo>
                  <a:cubicBezTo>
                    <a:pt x="121683" y="682636"/>
                    <a:pt x="129467" y="680488"/>
                    <a:pt x="137160" y="678180"/>
                  </a:cubicBezTo>
                  <a:cubicBezTo>
                    <a:pt x="189645" y="662434"/>
                    <a:pt x="196341" y="661480"/>
                    <a:pt x="251460" y="647700"/>
                  </a:cubicBezTo>
                  <a:cubicBezTo>
                    <a:pt x="261620" y="645160"/>
                    <a:pt x="272005" y="643392"/>
                    <a:pt x="281940" y="640080"/>
                  </a:cubicBezTo>
                  <a:cubicBezTo>
                    <a:pt x="289560" y="637540"/>
                    <a:pt x="297051" y="634573"/>
                    <a:pt x="304800" y="632460"/>
                  </a:cubicBezTo>
                  <a:cubicBezTo>
                    <a:pt x="325007" y="626949"/>
                    <a:pt x="345741" y="623380"/>
                    <a:pt x="365760" y="617220"/>
                  </a:cubicBezTo>
                  <a:cubicBezTo>
                    <a:pt x="378833" y="613197"/>
                    <a:pt x="391441" y="607712"/>
                    <a:pt x="403860" y="601980"/>
                  </a:cubicBezTo>
                  <a:cubicBezTo>
                    <a:pt x="424487" y="592460"/>
                    <a:pt x="442411" y="575235"/>
                    <a:pt x="464820" y="571500"/>
                  </a:cubicBezTo>
                  <a:lnTo>
                    <a:pt x="510540" y="563880"/>
                  </a:lnTo>
                  <a:cubicBezTo>
                    <a:pt x="520700" y="558800"/>
                    <a:pt x="530384" y="552628"/>
                    <a:pt x="541020" y="548640"/>
                  </a:cubicBezTo>
                  <a:cubicBezTo>
                    <a:pt x="584902" y="532184"/>
                    <a:pt x="559550" y="552299"/>
                    <a:pt x="601980" y="525780"/>
                  </a:cubicBezTo>
                  <a:cubicBezTo>
                    <a:pt x="672894" y="481458"/>
                    <a:pt x="582651" y="524015"/>
                    <a:pt x="685800" y="472440"/>
                  </a:cubicBezTo>
                  <a:cubicBezTo>
                    <a:pt x="698034" y="466323"/>
                    <a:pt x="710924" y="461525"/>
                    <a:pt x="723900" y="457200"/>
                  </a:cubicBezTo>
                  <a:cubicBezTo>
                    <a:pt x="767555" y="442648"/>
                    <a:pt x="744780" y="458190"/>
                    <a:pt x="792480" y="434340"/>
                  </a:cubicBezTo>
                  <a:cubicBezTo>
                    <a:pt x="800671" y="430244"/>
                    <a:pt x="807025" y="422938"/>
                    <a:pt x="815340" y="419100"/>
                  </a:cubicBezTo>
                  <a:cubicBezTo>
                    <a:pt x="840179" y="407636"/>
                    <a:pt x="866007" y="398440"/>
                    <a:pt x="891540" y="388620"/>
                  </a:cubicBezTo>
                  <a:cubicBezTo>
                    <a:pt x="920118" y="377628"/>
                    <a:pt x="919302" y="382359"/>
                    <a:pt x="952500" y="365760"/>
                  </a:cubicBezTo>
                  <a:cubicBezTo>
                    <a:pt x="960691" y="361664"/>
                    <a:pt x="967169" y="354616"/>
                    <a:pt x="975360" y="350520"/>
                  </a:cubicBezTo>
                  <a:cubicBezTo>
                    <a:pt x="993583" y="341408"/>
                    <a:pt x="1016535" y="334255"/>
                    <a:pt x="1036320" y="327660"/>
                  </a:cubicBezTo>
                  <a:cubicBezTo>
                    <a:pt x="1051560" y="317500"/>
                    <a:pt x="1067582" y="308425"/>
                    <a:pt x="1082040" y="297180"/>
                  </a:cubicBezTo>
                  <a:cubicBezTo>
                    <a:pt x="1090546" y="290564"/>
                    <a:pt x="1095544" y="279667"/>
                    <a:pt x="1104900" y="274320"/>
                  </a:cubicBezTo>
                  <a:cubicBezTo>
                    <a:pt x="1113993" y="269124"/>
                    <a:pt x="1125220" y="269240"/>
                    <a:pt x="1135380" y="266700"/>
                  </a:cubicBezTo>
                  <a:cubicBezTo>
                    <a:pt x="1142283" y="261523"/>
                    <a:pt x="1177578" y="234171"/>
                    <a:pt x="1188720" y="228600"/>
                  </a:cubicBezTo>
                  <a:cubicBezTo>
                    <a:pt x="1195904" y="225008"/>
                    <a:pt x="1203960" y="223520"/>
                    <a:pt x="1211580" y="220980"/>
                  </a:cubicBezTo>
                  <a:cubicBezTo>
                    <a:pt x="1312442" y="136928"/>
                    <a:pt x="1213191" y="208410"/>
                    <a:pt x="1287780" y="175260"/>
                  </a:cubicBezTo>
                  <a:cubicBezTo>
                    <a:pt x="1309484" y="165614"/>
                    <a:pt x="1353257" y="132620"/>
                    <a:pt x="1371600" y="121920"/>
                  </a:cubicBezTo>
                  <a:cubicBezTo>
                    <a:pt x="1386318" y="113335"/>
                    <a:pt x="1402709" y="107826"/>
                    <a:pt x="1417320" y="99060"/>
                  </a:cubicBezTo>
                  <a:cubicBezTo>
                    <a:pt x="1428210" y="92526"/>
                    <a:pt x="1437030" y="82931"/>
                    <a:pt x="1447800" y="76200"/>
                  </a:cubicBezTo>
                  <a:cubicBezTo>
                    <a:pt x="1457433" y="70180"/>
                    <a:pt x="1468417" y="66596"/>
                    <a:pt x="1478280" y="60960"/>
                  </a:cubicBezTo>
                  <a:cubicBezTo>
                    <a:pt x="1486231" y="56416"/>
                    <a:pt x="1493189" y="50264"/>
                    <a:pt x="1501140" y="45720"/>
                  </a:cubicBezTo>
                  <a:cubicBezTo>
                    <a:pt x="1511003" y="40084"/>
                    <a:pt x="1521880" y="36324"/>
                    <a:pt x="1531620" y="30480"/>
                  </a:cubicBezTo>
                  <a:cubicBezTo>
                    <a:pt x="1547326" y="21056"/>
                    <a:pt x="1577340" y="0"/>
                    <a:pt x="157734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5471160" y="2696210"/>
              <a:ext cx="944880" cy="1737380"/>
            </a:xfrm>
            <a:custGeom>
              <a:avLst/>
              <a:gdLst>
                <a:gd name="connsiteX0" fmla="*/ 0 w 944880"/>
                <a:gd name="connsiteY0" fmla="*/ 0 h 1737380"/>
                <a:gd name="connsiteX1" fmla="*/ 38100 w 944880"/>
                <a:gd name="connsiteY1" fmla="*/ 30480 h 1737380"/>
                <a:gd name="connsiteX2" fmla="*/ 60960 w 944880"/>
                <a:gd name="connsiteY2" fmla="*/ 38100 h 1737380"/>
                <a:gd name="connsiteX3" fmla="*/ 91440 w 944880"/>
                <a:gd name="connsiteY3" fmla="*/ 60960 h 1737380"/>
                <a:gd name="connsiteX4" fmla="*/ 114300 w 944880"/>
                <a:gd name="connsiteY4" fmla="*/ 76200 h 1737380"/>
                <a:gd name="connsiteX5" fmla="*/ 167640 w 944880"/>
                <a:gd name="connsiteY5" fmla="*/ 114300 h 1737380"/>
                <a:gd name="connsiteX6" fmla="*/ 220980 w 944880"/>
                <a:gd name="connsiteY6" fmla="*/ 182880 h 1737380"/>
                <a:gd name="connsiteX7" fmla="*/ 243840 w 944880"/>
                <a:gd name="connsiteY7" fmla="*/ 205740 h 1737380"/>
                <a:gd name="connsiteX8" fmla="*/ 289560 w 944880"/>
                <a:gd name="connsiteY8" fmla="*/ 266700 h 1737380"/>
                <a:gd name="connsiteX9" fmla="*/ 320040 w 944880"/>
                <a:gd name="connsiteY9" fmla="*/ 312420 h 1737380"/>
                <a:gd name="connsiteX10" fmla="*/ 342900 w 944880"/>
                <a:gd name="connsiteY10" fmla="*/ 342900 h 1737380"/>
                <a:gd name="connsiteX11" fmla="*/ 381000 w 944880"/>
                <a:gd name="connsiteY11" fmla="*/ 403860 h 1737380"/>
                <a:gd name="connsiteX12" fmla="*/ 403860 w 944880"/>
                <a:gd name="connsiteY12" fmla="*/ 426720 h 1737380"/>
                <a:gd name="connsiteX13" fmla="*/ 426720 w 944880"/>
                <a:gd name="connsiteY13" fmla="*/ 472440 h 1737380"/>
                <a:gd name="connsiteX14" fmla="*/ 449580 w 944880"/>
                <a:gd name="connsiteY14" fmla="*/ 502920 h 1737380"/>
                <a:gd name="connsiteX15" fmla="*/ 472440 w 944880"/>
                <a:gd name="connsiteY15" fmla="*/ 556260 h 1737380"/>
                <a:gd name="connsiteX16" fmla="*/ 502920 w 944880"/>
                <a:gd name="connsiteY16" fmla="*/ 640080 h 1737380"/>
                <a:gd name="connsiteX17" fmla="*/ 510540 w 944880"/>
                <a:gd name="connsiteY17" fmla="*/ 701040 h 1737380"/>
                <a:gd name="connsiteX18" fmla="*/ 518160 w 944880"/>
                <a:gd name="connsiteY18" fmla="*/ 723900 h 1737380"/>
                <a:gd name="connsiteX19" fmla="*/ 533400 w 944880"/>
                <a:gd name="connsiteY19" fmla="*/ 792480 h 1737380"/>
                <a:gd name="connsiteX20" fmla="*/ 541020 w 944880"/>
                <a:gd name="connsiteY20" fmla="*/ 815340 h 1737380"/>
                <a:gd name="connsiteX21" fmla="*/ 548640 w 944880"/>
                <a:gd name="connsiteY21" fmla="*/ 845820 h 1737380"/>
                <a:gd name="connsiteX22" fmla="*/ 563880 w 944880"/>
                <a:gd name="connsiteY22" fmla="*/ 891540 h 1737380"/>
                <a:gd name="connsiteX23" fmla="*/ 586740 w 944880"/>
                <a:gd name="connsiteY23" fmla="*/ 990600 h 1737380"/>
                <a:gd name="connsiteX24" fmla="*/ 601980 w 944880"/>
                <a:gd name="connsiteY24" fmla="*/ 1036320 h 1737380"/>
                <a:gd name="connsiteX25" fmla="*/ 624840 w 944880"/>
                <a:gd name="connsiteY25" fmla="*/ 1112520 h 1737380"/>
                <a:gd name="connsiteX26" fmla="*/ 640080 w 944880"/>
                <a:gd name="connsiteY26" fmla="*/ 1143000 h 1737380"/>
                <a:gd name="connsiteX27" fmla="*/ 655320 w 944880"/>
                <a:gd name="connsiteY27" fmla="*/ 1203960 h 1737380"/>
                <a:gd name="connsiteX28" fmla="*/ 693420 w 944880"/>
                <a:gd name="connsiteY28" fmla="*/ 1287780 h 1737380"/>
                <a:gd name="connsiteX29" fmla="*/ 708660 w 944880"/>
                <a:gd name="connsiteY29" fmla="*/ 1325880 h 1737380"/>
                <a:gd name="connsiteX30" fmla="*/ 723900 w 944880"/>
                <a:gd name="connsiteY30" fmla="*/ 1379220 h 1737380"/>
                <a:gd name="connsiteX31" fmla="*/ 731520 w 944880"/>
                <a:gd name="connsiteY31" fmla="*/ 1402080 h 1737380"/>
                <a:gd name="connsiteX32" fmla="*/ 762000 w 944880"/>
                <a:gd name="connsiteY32" fmla="*/ 1463040 h 1737380"/>
                <a:gd name="connsiteX33" fmla="*/ 769620 w 944880"/>
                <a:gd name="connsiteY33" fmla="*/ 1485900 h 1737380"/>
                <a:gd name="connsiteX34" fmla="*/ 784860 w 944880"/>
                <a:gd name="connsiteY34" fmla="*/ 1508760 h 1737380"/>
                <a:gd name="connsiteX35" fmla="*/ 800100 w 944880"/>
                <a:gd name="connsiteY35" fmla="*/ 1539240 h 1737380"/>
                <a:gd name="connsiteX36" fmla="*/ 830580 w 944880"/>
                <a:gd name="connsiteY36" fmla="*/ 1584960 h 1737380"/>
                <a:gd name="connsiteX37" fmla="*/ 891540 w 944880"/>
                <a:gd name="connsiteY37" fmla="*/ 1676400 h 1737380"/>
                <a:gd name="connsiteX38" fmla="*/ 914400 w 944880"/>
                <a:gd name="connsiteY38" fmla="*/ 1729740 h 1737380"/>
                <a:gd name="connsiteX39" fmla="*/ 944880 w 944880"/>
                <a:gd name="connsiteY39" fmla="*/ 1737360 h 1737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44880" h="1737380">
                  <a:moveTo>
                    <a:pt x="0" y="0"/>
                  </a:moveTo>
                  <a:cubicBezTo>
                    <a:pt x="12700" y="10160"/>
                    <a:pt x="24308" y="21860"/>
                    <a:pt x="38100" y="30480"/>
                  </a:cubicBezTo>
                  <a:cubicBezTo>
                    <a:pt x="44911" y="34737"/>
                    <a:pt x="53986" y="34115"/>
                    <a:pt x="60960" y="38100"/>
                  </a:cubicBezTo>
                  <a:cubicBezTo>
                    <a:pt x="71987" y="44401"/>
                    <a:pt x="81106" y="53578"/>
                    <a:pt x="91440" y="60960"/>
                  </a:cubicBezTo>
                  <a:cubicBezTo>
                    <a:pt x="98892" y="66283"/>
                    <a:pt x="106848" y="70877"/>
                    <a:pt x="114300" y="76200"/>
                  </a:cubicBezTo>
                  <a:cubicBezTo>
                    <a:pt x="180461" y="123458"/>
                    <a:pt x="113766" y="78384"/>
                    <a:pt x="167640" y="114300"/>
                  </a:cubicBezTo>
                  <a:cubicBezTo>
                    <a:pt x="189825" y="147578"/>
                    <a:pt x="185810" y="143313"/>
                    <a:pt x="220980" y="182880"/>
                  </a:cubicBezTo>
                  <a:cubicBezTo>
                    <a:pt x="228139" y="190934"/>
                    <a:pt x="237016" y="197400"/>
                    <a:pt x="243840" y="205740"/>
                  </a:cubicBezTo>
                  <a:cubicBezTo>
                    <a:pt x="259924" y="225399"/>
                    <a:pt x="275471" y="245566"/>
                    <a:pt x="289560" y="266700"/>
                  </a:cubicBezTo>
                  <a:lnTo>
                    <a:pt x="320040" y="312420"/>
                  </a:lnTo>
                  <a:cubicBezTo>
                    <a:pt x="327085" y="322987"/>
                    <a:pt x="336169" y="332130"/>
                    <a:pt x="342900" y="342900"/>
                  </a:cubicBezTo>
                  <a:cubicBezTo>
                    <a:pt x="372921" y="390934"/>
                    <a:pt x="341148" y="357367"/>
                    <a:pt x="381000" y="403860"/>
                  </a:cubicBezTo>
                  <a:cubicBezTo>
                    <a:pt x="388013" y="412042"/>
                    <a:pt x="396961" y="418441"/>
                    <a:pt x="403860" y="426720"/>
                  </a:cubicBezTo>
                  <a:cubicBezTo>
                    <a:pt x="440063" y="470163"/>
                    <a:pt x="401726" y="428701"/>
                    <a:pt x="426720" y="472440"/>
                  </a:cubicBezTo>
                  <a:cubicBezTo>
                    <a:pt x="433021" y="483467"/>
                    <a:pt x="441960" y="492760"/>
                    <a:pt x="449580" y="502920"/>
                  </a:cubicBezTo>
                  <a:cubicBezTo>
                    <a:pt x="465231" y="549873"/>
                    <a:pt x="447331" y="499764"/>
                    <a:pt x="472440" y="556260"/>
                  </a:cubicBezTo>
                  <a:cubicBezTo>
                    <a:pt x="486577" y="588069"/>
                    <a:pt x="491656" y="606289"/>
                    <a:pt x="502920" y="640080"/>
                  </a:cubicBezTo>
                  <a:cubicBezTo>
                    <a:pt x="505460" y="660400"/>
                    <a:pt x="506877" y="680892"/>
                    <a:pt x="510540" y="701040"/>
                  </a:cubicBezTo>
                  <a:cubicBezTo>
                    <a:pt x="511977" y="708943"/>
                    <a:pt x="516212" y="716108"/>
                    <a:pt x="518160" y="723900"/>
                  </a:cubicBezTo>
                  <a:cubicBezTo>
                    <a:pt x="533873" y="786753"/>
                    <a:pt x="517755" y="737723"/>
                    <a:pt x="533400" y="792480"/>
                  </a:cubicBezTo>
                  <a:cubicBezTo>
                    <a:pt x="535607" y="800203"/>
                    <a:pt x="538813" y="807617"/>
                    <a:pt x="541020" y="815340"/>
                  </a:cubicBezTo>
                  <a:cubicBezTo>
                    <a:pt x="543897" y="825410"/>
                    <a:pt x="545631" y="835789"/>
                    <a:pt x="548640" y="845820"/>
                  </a:cubicBezTo>
                  <a:cubicBezTo>
                    <a:pt x="553256" y="861207"/>
                    <a:pt x="559653" y="876042"/>
                    <a:pt x="563880" y="891540"/>
                  </a:cubicBezTo>
                  <a:cubicBezTo>
                    <a:pt x="582014" y="958032"/>
                    <a:pt x="557998" y="904374"/>
                    <a:pt x="586740" y="990600"/>
                  </a:cubicBezTo>
                  <a:cubicBezTo>
                    <a:pt x="591820" y="1005840"/>
                    <a:pt x="597188" y="1020987"/>
                    <a:pt x="601980" y="1036320"/>
                  </a:cubicBezTo>
                  <a:cubicBezTo>
                    <a:pt x="609890" y="1061631"/>
                    <a:pt x="615921" y="1087547"/>
                    <a:pt x="624840" y="1112520"/>
                  </a:cubicBezTo>
                  <a:cubicBezTo>
                    <a:pt x="628661" y="1123217"/>
                    <a:pt x="636488" y="1132224"/>
                    <a:pt x="640080" y="1143000"/>
                  </a:cubicBezTo>
                  <a:cubicBezTo>
                    <a:pt x="646704" y="1162871"/>
                    <a:pt x="649160" y="1183941"/>
                    <a:pt x="655320" y="1203960"/>
                  </a:cubicBezTo>
                  <a:cubicBezTo>
                    <a:pt x="665913" y="1238388"/>
                    <a:pt x="678114" y="1254107"/>
                    <a:pt x="693420" y="1287780"/>
                  </a:cubicBezTo>
                  <a:cubicBezTo>
                    <a:pt x="699080" y="1300232"/>
                    <a:pt x="703857" y="1313073"/>
                    <a:pt x="708660" y="1325880"/>
                  </a:cubicBezTo>
                  <a:cubicBezTo>
                    <a:pt x="719622" y="1355112"/>
                    <a:pt x="714292" y="1345593"/>
                    <a:pt x="723900" y="1379220"/>
                  </a:cubicBezTo>
                  <a:cubicBezTo>
                    <a:pt x="726107" y="1386943"/>
                    <a:pt x="728700" y="1394559"/>
                    <a:pt x="731520" y="1402080"/>
                  </a:cubicBezTo>
                  <a:cubicBezTo>
                    <a:pt x="771072" y="1507551"/>
                    <a:pt x="725172" y="1389385"/>
                    <a:pt x="762000" y="1463040"/>
                  </a:cubicBezTo>
                  <a:cubicBezTo>
                    <a:pt x="765592" y="1470224"/>
                    <a:pt x="766028" y="1478716"/>
                    <a:pt x="769620" y="1485900"/>
                  </a:cubicBezTo>
                  <a:cubicBezTo>
                    <a:pt x="773716" y="1494091"/>
                    <a:pt x="780316" y="1500809"/>
                    <a:pt x="784860" y="1508760"/>
                  </a:cubicBezTo>
                  <a:cubicBezTo>
                    <a:pt x="790496" y="1518623"/>
                    <a:pt x="794256" y="1529500"/>
                    <a:pt x="800100" y="1539240"/>
                  </a:cubicBezTo>
                  <a:cubicBezTo>
                    <a:pt x="809524" y="1554946"/>
                    <a:pt x="820420" y="1569720"/>
                    <a:pt x="830580" y="1584960"/>
                  </a:cubicBezTo>
                  <a:lnTo>
                    <a:pt x="891540" y="1676400"/>
                  </a:lnTo>
                  <a:cubicBezTo>
                    <a:pt x="909756" y="1703724"/>
                    <a:pt x="885663" y="1701003"/>
                    <a:pt x="914400" y="1729740"/>
                  </a:cubicBezTo>
                  <a:cubicBezTo>
                    <a:pt x="922823" y="1738163"/>
                    <a:pt x="934555" y="1737360"/>
                    <a:pt x="944880" y="173736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 rot="16200000">
              <a:off x="5917418" y="1950686"/>
              <a:ext cx="445770" cy="685800"/>
              <a:chOff x="1584960" y="1219200"/>
              <a:chExt cx="445770" cy="68580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64" name="Straight Arrow Connector 63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 rot="16200000">
              <a:off x="6810862" y="2125851"/>
              <a:ext cx="445770" cy="685800"/>
              <a:chOff x="1584960" y="1219200"/>
              <a:chExt cx="445770" cy="6858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67" name="Straight Arrow Connector 66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 rot="16200000">
              <a:off x="7727167" y="1963004"/>
              <a:ext cx="445770" cy="685800"/>
              <a:chOff x="1584960" y="1219200"/>
              <a:chExt cx="445770" cy="685800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70" name="Straight Arrow Connector 69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 rot="16200000">
              <a:off x="7481422" y="2781300"/>
              <a:ext cx="445770" cy="685800"/>
              <a:chOff x="1584960" y="1219200"/>
              <a:chExt cx="445770" cy="6858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73"/>
            <p:cNvGrpSpPr/>
            <p:nvPr/>
          </p:nvGrpSpPr>
          <p:grpSpPr>
            <a:xfrm rot="16200000">
              <a:off x="8282427" y="2880722"/>
              <a:ext cx="445770" cy="685800"/>
              <a:chOff x="1584960" y="1219200"/>
              <a:chExt cx="445770" cy="685800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76" name="Straight Arrow Connector 75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76"/>
            <p:cNvGrpSpPr/>
            <p:nvPr/>
          </p:nvGrpSpPr>
          <p:grpSpPr>
            <a:xfrm rot="16200000">
              <a:off x="6050767" y="2753883"/>
              <a:ext cx="445770" cy="685800"/>
              <a:chOff x="1584960" y="1219200"/>
              <a:chExt cx="445770" cy="68580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/>
            <p:cNvGrpSpPr/>
            <p:nvPr/>
          </p:nvGrpSpPr>
          <p:grpSpPr>
            <a:xfrm rot="16200000">
              <a:off x="6283405" y="3505200"/>
              <a:ext cx="445770" cy="685800"/>
              <a:chOff x="1584960" y="1219200"/>
              <a:chExt cx="445770" cy="685800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82" name="Straight Arrow Connector 81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 rot="16200000">
              <a:off x="5370518" y="3041852"/>
              <a:ext cx="445770" cy="685800"/>
              <a:chOff x="1584960" y="1219200"/>
              <a:chExt cx="445770" cy="685800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24" name="Straight Arrow Connector 123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 rot="16200000">
              <a:off x="5065882" y="3886200"/>
              <a:ext cx="445770" cy="685800"/>
              <a:chOff x="1584960" y="1219200"/>
              <a:chExt cx="445770" cy="685800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27" name="Straight Arrow Connector 126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 rot="16200000">
              <a:off x="5847487" y="4866334"/>
              <a:ext cx="445770" cy="685800"/>
              <a:chOff x="1584960" y="1219200"/>
              <a:chExt cx="445770" cy="685800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30" name="Straight Arrow Connector 129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oup 130"/>
            <p:cNvGrpSpPr/>
            <p:nvPr/>
          </p:nvGrpSpPr>
          <p:grpSpPr>
            <a:xfrm rot="16200000">
              <a:off x="6582571" y="4666840"/>
              <a:ext cx="445770" cy="685800"/>
              <a:chOff x="1584960" y="1219200"/>
              <a:chExt cx="445770" cy="685800"/>
            </a:xfrm>
          </p:grpSpPr>
          <p:sp>
            <p:nvSpPr>
              <p:cNvPr id="132" name="Oval 131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33" name="Straight Arrow Connector 132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Group 133"/>
            <p:cNvGrpSpPr/>
            <p:nvPr/>
          </p:nvGrpSpPr>
          <p:grpSpPr>
            <a:xfrm rot="16200000">
              <a:off x="7256632" y="4091960"/>
              <a:ext cx="445770" cy="685800"/>
              <a:chOff x="1584960" y="1219200"/>
              <a:chExt cx="445770" cy="685800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36" name="Straight Arrow Connector 135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Group 136"/>
            <p:cNvGrpSpPr/>
            <p:nvPr/>
          </p:nvGrpSpPr>
          <p:grpSpPr>
            <a:xfrm rot="16200000">
              <a:off x="8151982" y="3970020"/>
              <a:ext cx="445770" cy="685800"/>
              <a:chOff x="1584960" y="1219200"/>
              <a:chExt cx="445770" cy="685800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39" name="Straight Arrow Connector 138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139"/>
            <p:cNvGrpSpPr/>
            <p:nvPr/>
          </p:nvGrpSpPr>
          <p:grpSpPr>
            <a:xfrm rot="16200000">
              <a:off x="7761062" y="4771045"/>
              <a:ext cx="445770" cy="685800"/>
              <a:chOff x="1584960" y="1219200"/>
              <a:chExt cx="445770" cy="685800"/>
            </a:xfrm>
          </p:grpSpPr>
          <p:sp>
            <p:nvSpPr>
              <p:cNvPr id="141" name="Oval 140"/>
              <p:cNvSpPr/>
              <p:nvPr/>
            </p:nvSpPr>
            <p:spPr>
              <a:xfrm>
                <a:off x="1584960" y="1447800"/>
                <a:ext cx="445770" cy="254812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42" name="Straight Arrow Connector 141"/>
              <p:cNvCxnSpPr/>
              <p:nvPr/>
            </p:nvCxnSpPr>
            <p:spPr>
              <a:xfrm flipV="1">
                <a:off x="1807845" y="1219200"/>
                <a:ext cx="1" cy="68580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7" name="Group 236"/>
            <p:cNvGrpSpPr/>
            <p:nvPr/>
          </p:nvGrpSpPr>
          <p:grpSpPr>
            <a:xfrm>
              <a:off x="4753373" y="1981200"/>
              <a:ext cx="4225379" cy="3679190"/>
              <a:chOff x="4572000" y="2005330"/>
              <a:chExt cx="4225379" cy="3679190"/>
            </a:xfrm>
          </p:grpSpPr>
          <p:grpSp>
            <p:nvGrpSpPr>
              <p:cNvPr id="234" name="Group 233"/>
              <p:cNvGrpSpPr/>
              <p:nvPr/>
            </p:nvGrpSpPr>
            <p:grpSpPr>
              <a:xfrm>
                <a:off x="4572000" y="2005330"/>
                <a:ext cx="4225379" cy="3679190"/>
                <a:chOff x="4572000" y="2005330"/>
                <a:chExt cx="4225379" cy="3679190"/>
              </a:xfrm>
            </p:grpSpPr>
            <p:grpSp>
              <p:nvGrpSpPr>
                <p:cNvPr id="231" name="Group 230"/>
                <p:cNvGrpSpPr/>
                <p:nvPr/>
              </p:nvGrpSpPr>
              <p:grpSpPr>
                <a:xfrm>
                  <a:off x="4572000" y="2039620"/>
                  <a:ext cx="4199979" cy="3644900"/>
                  <a:chOff x="3965575" y="2083471"/>
                  <a:chExt cx="4199979" cy="3644900"/>
                </a:xfrm>
              </p:grpSpPr>
              <p:grpSp>
                <p:nvGrpSpPr>
                  <p:cNvPr id="145" name="Group 144"/>
                  <p:cNvGrpSpPr/>
                  <p:nvPr/>
                </p:nvGrpSpPr>
                <p:grpSpPr>
                  <a:xfrm>
                    <a:off x="3965575" y="2083471"/>
                    <a:ext cx="1041400" cy="3644900"/>
                    <a:chOff x="5181600" y="2038350"/>
                    <a:chExt cx="1041400" cy="3644900"/>
                  </a:xfrm>
                </p:grpSpPr>
                <p:sp>
                  <p:nvSpPr>
                    <p:cNvPr id="146" name="Freeform 145"/>
                    <p:cNvSpPr/>
                    <p:nvPr/>
                  </p:nvSpPr>
                  <p:spPr>
                    <a:xfrm>
                      <a:off x="5194300" y="2038350"/>
                      <a:ext cx="793750" cy="2444750"/>
                    </a:xfrm>
                    <a:custGeom>
                      <a:avLst/>
                      <a:gdLst>
                        <a:gd name="connsiteX0" fmla="*/ 787400 w 793750"/>
                        <a:gd name="connsiteY0" fmla="*/ 0 h 2444750"/>
                        <a:gd name="connsiteX1" fmla="*/ 781050 w 793750"/>
                        <a:gd name="connsiteY1" fmla="*/ 31750 h 2444750"/>
                        <a:gd name="connsiteX2" fmla="*/ 793750 w 793750"/>
                        <a:gd name="connsiteY2" fmla="*/ 177800 h 2444750"/>
                        <a:gd name="connsiteX3" fmla="*/ 787400 w 793750"/>
                        <a:gd name="connsiteY3" fmla="*/ 508000 h 2444750"/>
                        <a:gd name="connsiteX4" fmla="*/ 768350 w 793750"/>
                        <a:gd name="connsiteY4" fmla="*/ 552450 h 2444750"/>
                        <a:gd name="connsiteX5" fmla="*/ 762000 w 793750"/>
                        <a:gd name="connsiteY5" fmla="*/ 571500 h 2444750"/>
                        <a:gd name="connsiteX6" fmla="*/ 749300 w 793750"/>
                        <a:gd name="connsiteY6" fmla="*/ 590550 h 2444750"/>
                        <a:gd name="connsiteX7" fmla="*/ 723900 w 793750"/>
                        <a:gd name="connsiteY7" fmla="*/ 654050 h 2444750"/>
                        <a:gd name="connsiteX8" fmla="*/ 698500 w 793750"/>
                        <a:gd name="connsiteY8" fmla="*/ 692150 h 2444750"/>
                        <a:gd name="connsiteX9" fmla="*/ 679450 w 793750"/>
                        <a:gd name="connsiteY9" fmla="*/ 730250 h 2444750"/>
                        <a:gd name="connsiteX10" fmla="*/ 666750 w 793750"/>
                        <a:gd name="connsiteY10" fmla="*/ 755650 h 2444750"/>
                        <a:gd name="connsiteX11" fmla="*/ 654050 w 793750"/>
                        <a:gd name="connsiteY11" fmla="*/ 774700 h 2444750"/>
                        <a:gd name="connsiteX12" fmla="*/ 647700 w 793750"/>
                        <a:gd name="connsiteY12" fmla="*/ 793750 h 2444750"/>
                        <a:gd name="connsiteX13" fmla="*/ 635000 w 793750"/>
                        <a:gd name="connsiteY13" fmla="*/ 819150 h 2444750"/>
                        <a:gd name="connsiteX14" fmla="*/ 622300 w 793750"/>
                        <a:gd name="connsiteY14" fmla="*/ 857250 h 2444750"/>
                        <a:gd name="connsiteX15" fmla="*/ 603250 w 793750"/>
                        <a:gd name="connsiteY15" fmla="*/ 895350 h 2444750"/>
                        <a:gd name="connsiteX16" fmla="*/ 590550 w 793750"/>
                        <a:gd name="connsiteY16" fmla="*/ 914400 h 2444750"/>
                        <a:gd name="connsiteX17" fmla="*/ 584200 w 793750"/>
                        <a:gd name="connsiteY17" fmla="*/ 933450 h 2444750"/>
                        <a:gd name="connsiteX18" fmla="*/ 558800 w 793750"/>
                        <a:gd name="connsiteY18" fmla="*/ 971550 h 2444750"/>
                        <a:gd name="connsiteX19" fmla="*/ 552450 w 793750"/>
                        <a:gd name="connsiteY19" fmla="*/ 990600 h 2444750"/>
                        <a:gd name="connsiteX20" fmla="*/ 533400 w 793750"/>
                        <a:gd name="connsiteY20" fmla="*/ 1009650 h 2444750"/>
                        <a:gd name="connsiteX21" fmla="*/ 501650 w 793750"/>
                        <a:gd name="connsiteY21" fmla="*/ 1047750 h 2444750"/>
                        <a:gd name="connsiteX22" fmla="*/ 482600 w 793750"/>
                        <a:gd name="connsiteY22" fmla="*/ 1085850 h 2444750"/>
                        <a:gd name="connsiteX23" fmla="*/ 469900 w 793750"/>
                        <a:gd name="connsiteY23" fmla="*/ 1111250 h 2444750"/>
                        <a:gd name="connsiteX24" fmla="*/ 444500 w 793750"/>
                        <a:gd name="connsiteY24" fmla="*/ 1149350 h 2444750"/>
                        <a:gd name="connsiteX25" fmla="*/ 419100 w 793750"/>
                        <a:gd name="connsiteY25" fmla="*/ 1187450 h 2444750"/>
                        <a:gd name="connsiteX26" fmla="*/ 412750 w 793750"/>
                        <a:gd name="connsiteY26" fmla="*/ 1206500 h 2444750"/>
                        <a:gd name="connsiteX27" fmla="*/ 387350 w 793750"/>
                        <a:gd name="connsiteY27" fmla="*/ 1244600 h 2444750"/>
                        <a:gd name="connsiteX28" fmla="*/ 368300 w 793750"/>
                        <a:gd name="connsiteY28" fmla="*/ 1282700 h 2444750"/>
                        <a:gd name="connsiteX29" fmla="*/ 355600 w 793750"/>
                        <a:gd name="connsiteY29" fmla="*/ 1327150 h 2444750"/>
                        <a:gd name="connsiteX30" fmla="*/ 342900 w 793750"/>
                        <a:gd name="connsiteY30" fmla="*/ 1346200 h 2444750"/>
                        <a:gd name="connsiteX31" fmla="*/ 330200 w 793750"/>
                        <a:gd name="connsiteY31" fmla="*/ 1397000 h 2444750"/>
                        <a:gd name="connsiteX32" fmla="*/ 323850 w 793750"/>
                        <a:gd name="connsiteY32" fmla="*/ 1422400 h 2444750"/>
                        <a:gd name="connsiteX33" fmla="*/ 285750 w 793750"/>
                        <a:gd name="connsiteY33" fmla="*/ 1492250 h 2444750"/>
                        <a:gd name="connsiteX34" fmla="*/ 266700 w 793750"/>
                        <a:gd name="connsiteY34" fmla="*/ 1536700 h 2444750"/>
                        <a:gd name="connsiteX35" fmla="*/ 247650 w 793750"/>
                        <a:gd name="connsiteY35" fmla="*/ 1587500 h 2444750"/>
                        <a:gd name="connsiteX36" fmla="*/ 222250 w 793750"/>
                        <a:gd name="connsiteY36" fmla="*/ 1644650 h 2444750"/>
                        <a:gd name="connsiteX37" fmla="*/ 203200 w 793750"/>
                        <a:gd name="connsiteY37" fmla="*/ 1708150 h 2444750"/>
                        <a:gd name="connsiteX38" fmla="*/ 196850 w 793750"/>
                        <a:gd name="connsiteY38" fmla="*/ 1733550 h 2444750"/>
                        <a:gd name="connsiteX39" fmla="*/ 190500 w 793750"/>
                        <a:gd name="connsiteY39" fmla="*/ 1752600 h 2444750"/>
                        <a:gd name="connsiteX40" fmla="*/ 184150 w 793750"/>
                        <a:gd name="connsiteY40" fmla="*/ 1784350 h 2444750"/>
                        <a:gd name="connsiteX41" fmla="*/ 171450 w 793750"/>
                        <a:gd name="connsiteY41" fmla="*/ 1822450 h 2444750"/>
                        <a:gd name="connsiteX42" fmla="*/ 165100 w 793750"/>
                        <a:gd name="connsiteY42" fmla="*/ 1847850 h 2444750"/>
                        <a:gd name="connsiteX43" fmla="*/ 158750 w 793750"/>
                        <a:gd name="connsiteY43" fmla="*/ 1885950 h 2444750"/>
                        <a:gd name="connsiteX44" fmla="*/ 152400 w 793750"/>
                        <a:gd name="connsiteY44" fmla="*/ 1905000 h 2444750"/>
                        <a:gd name="connsiteX45" fmla="*/ 146050 w 793750"/>
                        <a:gd name="connsiteY45" fmla="*/ 1930400 h 2444750"/>
                        <a:gd name="connsiteX46" fmla="*/ 139700 w 793750"/>
                        <a:gd name="connsiteY46" fmla="*/ 1968500 h 2444750"/>
                        <a:gd name="connsiteX47" fmla="*/ 127000 w 793750"/>
                        <a:gd name="connsiteY47" fmla="*/ 2012950 h 2444750"/>
                        <a:gd name="connsiteX48" fmla="*/ 107950 w 793750"/>
                        <a:gd name="connsiteY48" fmla="*/ 2082800 h 2444750"/>
                        <a:gd name="connsiteX49" fmla="*/ 101600 w 793750"/>
                        <a:gd name="connsiteY49" fmla="*/ 2108200 h 2444750"/>
                        <a:gd name="connsiteX50" fmla="*/ 88900 w 793750"/>
                        <a:gd name="connsiteY50" fmla="*/ 2127250 h 2444750"/>
                        <a:gd name="connsiteX51" fmla="*/ 82550 w 793750"/>
                        <a:gd name="connsiteY51" fmla="*/ 2146300 h 2444750"/>
                        <a:gd name="connsiteX52" fmla="*/ 69850 w 793750"/>
                        <a:gd name="connsiteY52" fmla="*/ 2165350 h 2444750"/>
                        <a:gd name="connsiteX53" fmla="*/ 57150 w 793750"/>
                        <a:gd name="connsiteY53" fmla="*/ 2209800 h 2444750"/>
                        <a:gd name="connsiteX54" fmla="*/ 44450 w 793750"/>
                        <a:gd name="connsiteY54" fmla="*/ 2228850 h 2444750"/>
                        <a:gd name="connsiteX55" fmla="*/ 31750 w 793750"/>
                        <a:gd name="connsiteY55" fmla="*/ 2279650 h 2444750"/>
                        <a:gd name="connsiteX56" fmla="*/ 25400 w 793750"/>
                        <a:gd name="connsiteY56" fmla="*/ 2298700 h 2444750"/>
                        <a:gd name="connsiteX57" fmla="*/ 19050 w 793750"/>
                        <a:gd name="connsiteY57" fmla="*/ 2343150 h 2444750"/>
                        <a:gd name="connsiteX58" fmla="*/ 12700 w 793750"/>
                        <a:gd name="connsiteY58" fmla="*/ 2362200 h 2444750"/>
                        <a:gd name="connsiteX59" fmla="*/ 6350 w 793750"/>
                        <a:gd name="connsiteY59" fmla="*/ 2400300 h 2444750"/>
                        <a:gd name="connsiteX60" fmla="*/ 0 w 793750"/>
                        <a:gd name="connsiteY60" fmla="*/ 2444750 h 24447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</a:cxnLst>
                      <a:rect l="l" t="t" r="r" b="b"/>
                      <a:pathLst>
                        <a:path w="793750" h="2444750">
                          <a:moveTo>
                            <a:pt x="787400" y="0"/>
                          </a:moveTo>
                          <a:cubicBezTo>
                            <a:pt x="785283" y="10583"/>
                            <a:pt x="781050" y="20957"/>
                            <a:pt x="781050" y="31750"/>
                          </a:cubicBezTo>
                          <a:cubicBezTo>
                            <a:pt x="781050" y="122083"/>
                            <a:pt x="781882" y="118459"/>
                            <a:pt x="793750" y="177800"/>
                          </a:cubicBezTo>
                          <a:cubicBezTo>
                            <a:pt x="791633" y="287867"/>
                            <a:pt x="791401" y="397986"/>
                            <a:pt x="787400" y="508000"/>
                          </a:cubicBezTo>
                          <a:cubicBezTo>
                            <a:pt x="787006" y="518848"/>
                            <a:pt x="771388" y="545362"/>
                            <a:pt x="768350" y="552450"/>
                          </a:cubicBezTo>
                          <a:cubicBezTo>
                            <a:pt x="765713" y="558602"/>
                            <a:pt x="764993" y="565513"/>
                            <a:pt x="762000" y="571500"/>
                          </a:cubicBezTo>
                          <a:cubicBezTo>
                            <a:pt x="758587" y="578326"/>
                            <a:pt x="752400" y="583576"/>
                            <a:pt x="749300" y="590550"/>
                          </a:cubicBezTo>
                          <a:cubicBezTo>
                            <a:pt x="728531" y="637281"/>
                            <a:pt x="746176" y="616923"/>
                            <a:pt x="723900" y="654050"/>
                          </a:cubicBezTo>
                          <a:cubicBezTo>
                            <a:pt x="716047" y="667138"/>
                            <a:pt x="703327" y="677670"/>
                            <a:pt x="698500" y="692150"/>
                          </a:cubicBezTo>
                          <a:cubicBezTo>
                            <a:pt x="686858" y="727077"/>
                            <a:pt x="699145" y="695783"/>
                            <a:pt x="679450" y="730250"/>
                          </a:cubicBezTo>
                          <a:cubicBezTo>
                            <a:pt x="674754" y="738469"/>
                            <a:pt x="671446" y="747431"/>
                            <a:pt x="666750" y="755650"/>
                          </a:cubicBezTo>
                          <a:cubicBezTo>
                            <a:pt x="662964" y="762276"/>
                            <a:pt x="657463" y="767874"/>
                            <a:pt x="654050" y="774700"/>
                          </a:cubicBezTo>
                          <a:cubicBezTo>
                            <a:pt x="651057" y="780687"/>
                            <a:pt x="650337" y="787598"/>
                            <a:pt x="647700" y="793750"/>
                          </a:cubicBezTo>
                          <a:cubicBezTo>
                            <a:pt x="643971" y="802451"/>
                            <a:pt x="638516" y="810361"/>
                            <a:pt x="635000" y="819150"/>
                          </a:cubicBezTo>
                          <a:cubicBezTo>
                            <a:pt x="630028" y="831579"/>
                            <a:pt x="629726" y="846111"/>
                            <a:pt x="622300" y="857250"/>
                          </a:cubicBezTo>
                          <a:cubicBezTo>
                            <a:pt x="585904" y="911845"/>
                            <a:pt x="629540" y="842770"/>
                            <a:pt x="603250" y="895350"/>
                          </a:cubicBezTo>
                          <a:cubicBezTo>
                            <a:pt x="599837" y="902176"/>
                            <a:pt x="593963" y="907574"/>
                            <a:pt x="590550" y="914400"/>
                          </a:cubicBezTo>
                          <a:cubicBezTo>
                            <a:pt x="587557" y="920387"/>
                            <a:pt x="587451" y="927599"/>
                            <a:pt x="584200" y="933450"/>
                          </a:cubicBezTo>
                          <a:cubicBezTo>
                            <a:pt x="576787" y="946793"/>
                            <a:pt x="563627" y="957070"/>
                            <a:pt x="558800" y="971550"/>
                          </a:cubicBezTo>
                          <a:cubicBezTo>
                            <a:pt x="556683" y="977900"/>
                            <a:pt x="556163" y="985031"/>
                            <a:pt x="552450" y="990600"/>
                          </a:cubicBezTo>
                          <a:cubicBezTo>
                            <a:pt x="547469" y="998072"/>
                            <a:pt x="539149" y="1002751"/>
                            <a:pt x="533400" y="1009650"/>
                          </a:cubicBezTo>
                          <a:cubicBezTo>
                            <a:pt x="489197" y="1062694"/>
                            <a:pt x="557305" y="992095"/>
                            <a:pt x="501650" y="1047750"/>
                          </a:cubicBezTo>
                          <a:cubicBezTo>
                            <a:pt x="490008" y="1082677"/>
                            <a:pt x="502295" y="1051383"/>
                            <a:pt x="482600" y="1085850"/>
                          </a:cubicBezTo>
                          <a:cubicBezTo>
                            <a:pt x="477904" y="1094069"/>
                            <a:pt x="474770" y="1103133"/>
                            <a:pt x="469900" y="1111250"/>
                          </a:cubicBezTo>
                          <a:cubicBezTo>
                            <a:pt x="462047" y="1124338"/>
                            <a:pt x="452967" y="1136650"/>
                            <a:pt x="444500" y="1149350"/>
                          </a:cubicBezTo>
                          <a:lnTo>
                            <a:pt x="419100" y="1187450"/>
                          </a:lnTo>
                          <a:cubicBezTo>
                            <a:pt x="415387" y="1193019"/>
                            <a:pt x="416001" y="1200649"/>
                            <a:pt x="412750" y="1206500"/>
                          </a:cubicBezTo>
                          <a:cubicBezTo>
                            <a:pt x="405337" y="1219843"/>
                            <a:pt x="392177" y="1230120"/>
                            <a:pt x="387350" y="1244600"/>
                          </a:cubicBezTo>
                          <a:cubicBezTo>
                            <a:pt x="371389" y="1292483"/>
                            <a:pt x="392919" y="1233461"/>
                            <a:pt x="368300" y="1282700"/>
                          </a:cubicBezTo>
                          <a:cubicBezTo>
                            <a:pt x="355943" y="1307414"/>
                            <a:pt x="367807" y="1298666"/>
                            <a:pt x="355600" y="1327150"/>
                          </a:cubicBezTo>
                          <a:cubicBezTo>
                            <a:pt x="352594" y="1334165"/>
                            <a:pt x="347133" y="1339850"/>
                            <a:pt x="342900" y="1346200"/>
                          </a:cubicBezTo>
                          <a:cubicBezTo>
                            <a:pt x="329990" y="1410751"/>
                            <a:pt x="343217" y="1351439"/>
                            <a:pt x="330200" y="1397000"/>
                          </a:cubicBezTo>
                          <a:cubicBezTo>
                            <a:pt x="327802" y="1405391"/>
                            <a:pt x="327288" y="1414378"/>
                            <a:pt x="323850" y="1422400"/>
                          </a:cubicBezTo>
                          <a:cubicBezTo>
                            <a:pt x="302985" y="1471084"/>
                            <a:pt x="308765" y="1400188"/>
                            <a:pt x="285750" y="1492250"/>
                          </a:cubicBezTo>
                          <a:cubicBezTo>
                            <a:pt x="277549" y="1525054"/>
                            <a:pt x="284241" y="1510388"/>
                            <a:pt x="266700" y="1536700"/>
                          </a:cubicBezTo>
                          <a:cubicBezTo>
                            <a:pt x="252952" y="1591693"/>
                            <a:pt x="269787" y="1532157"/>
                            <a:pt x="247650" y="1587500"/>
                          </a:cubicBezTo>
                          <a:cubicBezTo>
                            <a:pt x="224980" y="1644175"/>
                            <a:pt x="246684" y="1607999"/>
                            <a:pt x="222250" y="1644650"/>
                          </a:cubicBezTo>
                          <a:cubicBezTo>
                            <a:pt x="212653" y="1683037"/>
                            <a:pt x="218660" y="1661771"/>
                            <a:pt x="203200" y="1708150"/>
                          </a:cubicBezTo>
                          <a:cubicBezTo>
                            <a:pt x="200440" y="1716429"/>
                            <a:pt x="199248" y="1725159"/>
                            <a:pt x="196850" y="1733550"/>
                          </a:cubicBezTo>
                          <a:cubicBezTo>
                            <a:pt x="195011" y="1739986"/>
                            <a:pt x="192123" y="1746106"/>
                            <a:pt x="190500" y="1752600"/>
                          </a:cubicBezTo>
                          <a:cubicBezTo>
                            <a:pt x="187882" y="1763071"/>
                            <a:pt x="186990" y="1773937"/>
                            <a:pt x="184150" y="1784350"/>
                          </a:cubicBezTo>
                          <a:cubicBezTo>
                            <a:pt x="180628" y="1797265"/>
                            <a:pt x="174697" y="1809463"/>
                            <a:pt x="171450" y="1822450"/>
                          </a:cubicBezTo>
                          <a:cubicBezTo>
                            <a:pt x="169333" y="1830917"/>
                            <a:pt x="166812" y="1839292"/>
                            <a:pt x="165100" y="1847850"/>
                          </a:cubicBezTo>
                          <a:cubicBezTo>
                            <a:pt x="162575" y="1860475"/>
                            <a:pt x="161543" y="1873381"/>
                            <a:pt x="158750" y="1885950"/>
                          </a:cubicBezTo>
                          <a:cubicBezTo>
                            <a:pt x="157298" y="1892484"/>
                            <a:pt x="154239" y="1898564"/>
                            <a:pt x="152400" y="1905000"/>
                          </a:cubicBezTo>
                          <a:cubicBezTo>
                            <a:pt x="150002" y="1913391"/>
                            <a:pt x="147762" y="1921842"/>
                            <a:pt x="146050" y="1930400"/>
                          </a:cubicBezTo>
                          <a:cubicBezTo>
                            <a:pt x="143525" y="1943025"/>
                            <a:pt x="142225" y="1955875"/>
                            <a:pt x="139700" y="1968500"/>
                          </a:cubicBezTo>
                          <a:cubicBezTo>
                            <a:pt x="127822" y="2027889"/>
                            <a:pt x="139104" y="1964533"/>
                            <a:pt x="127000" y="2012950"/>
                          </a:cubicBezTo>
                          <a:cubicBezTo>
                            <a:pt x="109049" y="2084753"/>
                            <a:pt x="135196" y="2001063"/>
                            <a:pt x="107950" y="2082800"/>
                          </a:cubicBezTo>
                          <a:cubicBezTo>
                            <a:pt x="105190" y="2091079"/>
                            <a:pt x="105038" y="2100178"/>
                            <a:pt x="101600" y="2108200"/>
                          </a:cubicBezTo>
                          <a:cubicBezTo>
                            <a:pt x="98594" y="2115215"/>
                            <a:pt x="92313" y="2120424"/>
                            <a:pt x="88900" y="2127250"/>
                          </a:cubicBezTo>
                          <a:cubicBezTo>
                            <a:pt x="85907" y="2133237"/>
                            <a:pt x="85543" y="2140313"/>
                            <a:pt x="82550" y="2146300"/>
                          </a:cubicBezTo>
                          <a:cubicBezTo>
                            <a:pt x="79137" y="2153126"/>
                            <a:pt x="73263" y="2158524"/>
                            <a:pt x="69850" y="2165350"/>
                          </a:cubicBezTo>
                          <a:cubicBezTo>
                            <a:pt x="57493" y="2190064"/>
                            <a:pt x="69357" y="2181316"/>
                            <a:pt x="57150" y="2209800"/>
                          </a:cubicBezTo>
                          <a:cubicBezTo>
                            <a:pt x="54144" y="2216815"/>
                            <a:pt x="47863" y="2222024"/>
                            <a:pt x="44450" y="2228850"/>
                          </a:cubicBezTo>
                          <a:cubicBezTo>
                            <a:pt x="37192" y="2243365"/>
                            <a:pt x="35373" y="2265159"/>
                            <a:pt x="31750" y="2279650"/>
                          </a:cubicBezTo>
                          <a:cubicBezTo>
                            <a:pt x="30127" y="2286144"/>
                            <a:pt x="27517" y="2292350"/>
                            <a:pt x="25400" y="2298700"/>
                          </a:cubicBezTo>
                          <a:cubicBezTo>
                            <a:pt x="23283" y="2313517"/>
                            <a:pt x="21985" y="2328474"/>
                            <a:pt x="19050" y="2343150"/>
                          </a:cubicBezTo>
                          <a:cubicBezTo>
                            <a:pt x="17737" y="2349714"/>
                            <a:pt x="14152" y="2355666"/>
                            <a:pt x="12700" y="2362200"/>
                          </a:cubicBezTo>
                          <a:cubicBezTo>
                            <a:pt x="9907" y="2374769"/>
                            <a:pt x="8308" y="2387575"/>
                            <a:pt x="6350" y="2400300"/>
                          </a:cubicBezTo>
                          <a:cubicBezTo>
                            <a:pt x="4074" y="2415093"/>
                            <a:pt x="0" y="2444750"/>
                            <a:pt x="0" y="2444750"/>
                          </a:cubicBezTo>
                        </a:path>
                      </a:pathLst>
                    </a:cu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8" name="Freeform 147"/>
                    <p:cNvSpPr/>
                    <p:nvPr/>
                  </p:nvSpPr>
                  <p:spPr>
                    <a:xfrm>
                      <a:off x="5181600" y="4464050"/>
                      <a:ext cx="1041400" cy="1219200"/>
                    </a:xfrm>
                    <a:custGeom>
                      <a:avLst/>
                      <a:gdLst>
                        <a:gd name="connsiteX0" fmla="*/ 1041400 w 1041400"/>
                        <a:gd name="connsiteY0" fmla="*/ 1219200 h 1219200"/>
                        <a:gd name="connsiteX1" fmla="*/ 1028700 w 1041400"/>
                        <a:gd name="connsiteY1" fmla="*/ 1168400 h 1219200"/>
                        <a:gd name="connsiteX2" fmla="*/ 1022350 w 1041400"/>
                        <a:gd name="connsiteY2" fmla="*/ 1143000 h 1219200"/>
                        <a:gd name="connsiteX3" fmla="*/ 984250 w 1041400"/>
                        <a:gd name="connsiteY3" fmla="*/ 1085850 h 1219200"/>
                        <a:gd name="connsiteX4" fmla="*/ 971550 w 1041400"/>
                        <a:gd name="connsiteY4" fmla="*/ 1047750 h 1219200"/>
                        <a:gd name="connsiteX5" fmla="*/ 958850 w 1041400"/>
                        <a:gd name="connsiteY5" fmla="*/ 1028700 h 1219200"/>
                        <a:gd name="connsiteX6" fmla="*/ 939800 w 1041400"/>
                        <a:gd name="connsiteY6" fmla="*/ 946150 h 1219200"/>
                        <a:gd name="connsiteX7" fmla="*/ 920750 w 1041400"/>
                        <a:gd name="connsiteY7" fmla="*/ 889000 h 1219200"/>
                        <a:gd name="connsiteX8" fmla="*/ 895350 w 1041400"/>
                        <a:gd name="connsiteY8" fmla="*/ 850900 h 1219200"/>
                        <a:gd name="connsiteX9" fmla="*/ 876300 w 1041400"/>
                        <a:gd name="connsiteY9" fmla="*/ 838200 h 1219200"/>
                        <a:gd name="connsiteX10" fmla="*/ 850900 w 1041400"/>
                        <a:gd name="connsiteY10" fmla="*/ 800100 h 1219200"/>
                        <a:gd name="connsiteX11" fmla="*/ 844550 w 1041400"/>
                        <a:gd name="connsiteY11" fmla="*/ 781050 h 1219200"/>
                        <a:gd name="connsiteX12" fmla="*/ 825500 w 1041400"/>
                        <a:gd name="connsiteY12" fmla="*/ 762000 h 1219200"/>
                        <a:gd name="connsiteX13" fmla="*/ 812800 w 1041400"/>
                        <a:gd name="connsiteY13" fmla="*/ 717550 h 1219200"/>
                        <a:gd name="connsiteX14" fmla="*/ 787400 w 1041400"/>
                        <a:gd name="connsiteY14" fmla="*/ 673100 h 1219200"/>
                        <a:gd name="connsiteX15" fmla="*/ 774700 w 1041400"/>
                        <a:gd name="connsiteY15" fmla="*/ 622300 h 1219200"/>
                        <a:gd name="connsiteX16" fmla="*/ 768350 w 1041400"/>
                        <a:gd name="connsiteY16" fmla="*/ 603250 h 1219200"/>
                        <a:gd name="connsiteX17" fmla="*/ 755650 w 1041400"/>
                        <a:gd name="connsiteY17" fmla="*/ 584200 h 1219200"/>
                        <a:gd name="connsiteX18" fmla="*/ 736600 w 1041400"/>
                        <a:gd name="connsiteY18" fmla="*/ 533400 h 1219200"/>
                        <a:gd name="connsiteX19" fmla="*/ 730250 w 1041400"/>
                        <a:gd name="connsiteY19" fmla="*/ 514350 h 1219200"/>
                        <a:gd name="connsiteX20" fmla="*/ 717550 w 1041400"/>
                        <a:gd name="connsiteY20" fmla="*/ 495300 h 1219200"/>
                        <a:gd name="connsiteX21" fmla="*/ 711200 w 1041400"/>
                        <a:gd name="connsiteY21" fmla="*/ 476250 h 1219200"/>
                        <a:gd name="connsiteX22" fmla="*/ 698500 w 1041400"/>
                        <a:gd name="connsiteY22" fmla="*/ 457200 h 1219200"/>
                        <a:gd name="connsiteX23" fmla="*/ 685800 w 1041400"/>
                        <a:gd name="connsiteY23" fmla="*/ 431800 h 1219200"/>
                        <a:gd name="connsiteX24" fmla="*/ 666750 w 1041400"/>
                        <a:gd name="connsiteY24" fmla="*/ 412750 h 1219200"/>
                        <a:gd name="connsiteX25" fmla="*/ 635000 w 1041400"/>
                        <a:gd name="connsiteY25" fmla="*/ 374650 h 1219200"/>
                        <a:gd name="connsiteX26" fmla="*/ 615950 w 1041400"/>
                        <a:gd name="connsiteY26" fmla="*/ 368300 h 1219200"/>
                        <a:gd name="connsiteX27" fmla="*/ 552450 w 1041400"/>
                        <a:gd name="connsiteY27" fmla="*/ 330200 h 1219200"/>
                        <a:gd name="connsiteX28" fmla="*/ 514350 w 1041400"/>
                        <a:gd name="connsiteY28" fmla="*/ 317500 h 1219200"/>
                        <a:gd name="connsiteX29" fmla="*/ 495300 w 1041400"/>
                        <a:gd name="connsiteY29" fmla="*/ 311150 h 1219200"/>
                        <a:gd name="connsiteX30" fmla="*/ 469900 w 1041400"/>
                        <a:gd name="connsiteY30" fmla="*/ 298450 h 1219200"/>
                        <a:gd name="connsiteX31" fmla="*/ 412750 w 1041400"/>
                        <a:gd name="connsiteY31" fmla="*/ 260350 h 1219200"/>
                        <a:gd name="connsiteX32" fmla="*/ 393700 w 1041400"/>
                        <a:gd name="connsiteY32" fmla="*/ 254000 h 1219200"/>
                        <a:gd name="connsiteX33" fmla="*/ 336550 w 1041400"/>
                        <a:gd name="connsiteY33" fmla="*/ 209550 h 1219200"/>
                        <a:gd name="connsiteX34" fmla="*/ 298450 w 1041400"/>
                        <a:gd name="connsiteY34" fmla="*/ 190500 h 1219200"/>
                        <a:gd name="connsiteX35" fmla="*/ 241300 w 1041400"/>
                        <a:gd name="connsiteY35" fmla="*/ 146050 h 1219200"/>
                        <a:gd name="connsiteX36" fmla="*/ 222250 w 1041400"/>
                        <a:gd name="connsiteY36" fmla="*/ 133350 h 1219200"/>
                        <a:gd name="connsiteX37" fmla="*/ 177800 w 1041400"/>
                        <a:gd name="connsiteY37" fmla="*/ 107950 h 1219200"/>
                        <a:gd name="connsiteX38" fmla="*/ 152400 w 1041400"/>
                        <a:gd name="connsiteY38" fmla="*/ 101600 h 1219200"/>
                        <a:gd name="connsiteX39" fmla="*/ 88900 w 1041400"/>
                        <a:gd name="connsiteY39" fmla="*/ 63500 h 1219200"/>
                        <a:gd name="connsiteX40" fmla="*/ 69850 w 1041400"/>
                        <a:gd name="connsiteY40" fmla="*/ 50800 h 1219200"/>
                        <a:gd name="connsiteX41" fmla="*/ 19050 w 1041400"/>
                        <a:gd name="connsiteY41" fmla="*/ 6350 h 1219200"/>
                        <a:gd name="connsiteX42" fmla="*/ 0 w 1041400"/>
                        <a:gd name="connsiteY42" fmla="*/ 0 h 1219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</a:cxnLst>
                      <a:rect l="l" t="t" r="r" b="b"/>
                      <a:pathLst>
                        <a:path w="1041400" h="1219200">
                          <a:moveTo>
                            <a:pt x="1041400" y="1219200"/>
                          </a:moveTo>
                          <a:cubicBezTo>
                            <a:pt x="1028490" y="1154649"/>
                            <a:pt x="1041717" y="1213961"/>
                            <a:pt x="1028700" y="1168400"/>
                          </a:cubicBezTo>
                          <a:cubicBezTo>
                            <a:pt x="1026302" y="1160009"/>
                            <a:pt x="1026253" y="1150806"/>
                            <a:pt x="1022350" y="1143000"/>
                          </a:cubicBezTo>
                          <a:lnTo>
                            <a:pt x="984250" y="1085850"/>
                          </a:lnTo>
                          <a:cubicBezTo>
                            <a:pt x="976824" y="1074711"/>
                            <a:pt x="978976" y="1058889"/>
                            <a:pt x="971550" y="1047750"/>
                          </a:cubicBezTo>
                          <a:lnTo>
                            <a:pt x="958850" y="1028700"/>
                          </a:lnTo>
                          <a:cubicBezTo>
                            <a:pt x="953813" y="1003514"/>
                            <a:pt x="947459" y="969127"/>
                            <a:pt x="939800" y="946150"/>
                          </a:cubicBezTo>
                          <a:lnTo>
                            <a:pt x="920750" y="889000"/>
                          </a:lnTo>
                          <a:cubicBezTo>
                            <a:pt x="915923" y="874520"/>
                            <a:pt x="903817" y="863600"/>
                            <a:pt x="895350" y="850900"/>
                          </a:cubicBezTo>
                          <a:cubicBezTo>
                            <a:pt x="891117" y="844550"/>
                            <a:pt x="882650" y="842433"/>
                            <a:pt x="876300" y="838200"/>
                          </a:cubicBezTo>
                          <a:lnTo>
                            <a:pt x="850900" y="800100"/>
                          </a:lnTo>
                          <a:cubicBezTo>
                            <a:pt x="847187" y="794531"/>
                            <a:pt x="848263" y="786619"/>
                            <a:pt x="844550" y="781050"/>
                          </a:cubicBezTo>
                          <a:cubicBezTo>
                            <a:pt x="839569" y="773578"/>
                            <a:pt x="831850" y="768350"/>
                            <a:pt x="825500" y="762000"/>
                          </a:cubicBezTo>
                          <a:cubicBezTo>
                            <a:pt x="822278" y="749111"/>
                            <a:pt x="818266" y="730304"/>
                            <a:pt x="812800" y="717550"/>
                          </a:cubicBezTo>
                          <a:cubicBezTo>
                            <a:pt x="803132" y="694992"/>
                            <a:pt x="800155" y="692232"/>
                            <a:pt x="787400" y="673100"/>
                          </a:cubicBezTo>
                          <a:lnTo>
                            <a:pt x="774700" y="622300"/>
                          </a:lnTo>
                          <a:cubicBezTo>
                            <a:pt x="773077" y="615806"/>
                            <a:pt x="771343" y="609237"/>
                            <a:pt x="768350" y="603250"/>
                          </a:cubicBezTo>
                          <a:cubicBezTo>
                            <a:pt x="764937" y="596424"/>
                            <a:pt x="759883" y="590550"/>
                            <a:pt x="755650" y="584200"/>
                          </a:cubicBezTo>
                          <a:cubicBezTo>
                            <a:pt x="743943" y="537371"/>
                            <a:pt x="756524" y="579888"/>
                            <a:pt x="736600" y="533400"/>
                          </a:cubicBezTo>
                          <a:cubicBezTo>
                            <a:pt x="733963" y="527248"/>
                            <a:pt x="733243" y="520337"/>
                            <a:pt x="730250" y="514350"/>
                          </a:cubicBezTo>
                          <a:cubicBezTo>
                            <a:pt x="726837" y="507524"/>
                            <a:pt x="720963" y="502126"/>
                            <a:pt x="717550" y="495300"/>
                          </a:cubicBezTo>
                          <a:cubicBezTo>
                            <a:pt x="714557" y="489313"/>
                            <a:pt x="714193" y="482237"/>
                            <a:pt x="711200" y="476250"/>
                          </a:cubicBezTo>
                          <a:cubicBezTo>
                            <a:pt x="707787" y="469424"/>
                            <a:pt x="702286" y="463826"/>
                            <a:pt x="698500" y="457200"/>
                          </a:cubicBezTo>
                          <a:cubicBezTo>
                            <a:pt x="693804" y="448981"/>
                            <a:pt x="691302" y="439503"/>
                            <a:pt x="685800" y="431800"/>
                          </a:cubicBezTo>
                          <a:cubicBezTo>
                            <a:pt x="680580" y="424492"/>
                            <a:pt x="672499" y="419649"/>
                            <a:pt x="666750" y="412750"/>
                          </a:cubicBezTo>
                          <a:cubicBezTo>
                            <a:pt x="652108" y="395179"/>
                            <a:pt x="655871" y="388564"/>
                            <a:pt x="635000" y="374650"/>
                          </a:cubicBezTo>
                          <a:cubicBezTo>
                            <a:pt x="629431" y="370937"/>
                            <a:pt x="622300" y="370417"/>
                            <a:pt x="615950" y="368300"/>
                          </a:cubicBezTo>
                          <a:cubicBezTo>
                            <a:pt x="593587" y="353392"/>
                            <a:pt x="576858" y="339963"/>
                            <a:pt x="552450" y="330200"/>
                          </a:cubicBezTo>
                          <a:cubicBezTo>
                            <a:pt x="540021" y="325228"/>
                            <a:pt x="527050" y="321733"/>
                            <a:pt x="514350" y="317500"/>
                          </a:cubicBezTo>
                          <a:cubicBezTo>
                            <a:pt x="508000" y="315383"/>
                            <a:pt x="501287" y="314143"/>
                            <a:pt x="495300" y="311150"/>
                          </a:cubicBezTo>
                          <a:cubicBezTo>
                            <a:pt x="486833" y="306917"/>
                            <a:pt x="478017" y="303320"/>
                            <a:pt x="469900" y="298450"/>
                          </a:cubicBezTo>
                          <a:lnTo>
                            <a:pt x="412750" y="260350"/>
                          </a:lnTo>
                          <a:cubicBezTo>
                            <a:pt x="407181" y="256637"/>
                            <a:pt x="400050" y="256117"/>
                            <a:pt x="393700" y="254000"/>
                          </a:cubicBezTo>
                          <a:cubicBezTo>
                            <a:pt x="363857" y="224157"/>
                            <a:pt x="382122" y="239931"/>
                            <a:pt x="336550" y="209550"/>
                          </a:cubicBezTo>
                          <a:cubicBezTo>
                            <a:pt x="311931" y="193137"/>
                            <a:pt x="324740" y="199263"/>
                            <a:pt x="298450" y="190500"/>
                          </a:cubicBezTo>
                          <a:cubicBezTo>
                            <a:pt x="268607" y="160657"/>
                            <a:pt x="286872" y="176431"/>
                            <a:pt x="241300" y="146050"/>
                          </a:cubicBezTo>
                          <a:lnTo>
                            <a:pt x="222250" y="133350"/>
                          </a:lnTo>
                          <a:cubicBezTo>
                            <a:pt x="206459" y="122822"/>
                            <a:pt x="196215" y="114856"/>
                            <a:pt x="177800" y="107950"/>
                          </a:cubicBezTo>
                          <a:cubicBezTo>
                            <a:pt x="169628" y="104886"/>
                            <a:pt x="160572" y="104664"/>
                            <a:pt x="152400" y="101600"/>
                          </a:cubicBezTo>
                          <a:cubicBezTo>
                            <a:pt x="130085" y="93232"/>
                            <a:pt x="107889" y="76159"/>
                            <a:pt x="88900" y="63500"/>
                          </a:cubicBezTo>
                          <a:lnTo>
                            <a:pt x="69850" y="50800"/>
                          </a:lnTo>
                          <a:cubicBezTo>
                            <a:pt x="55033" y="28575"/>
                            <a:pt x="50800" y="16933"/>
                            <a:pt x="19050" y="6350"/>
                          </a:cubicBez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30" name="Straight Connector 229"/>
                  <p:cNvCxnSpPr>
                    <a:stCxn id="148" idx="0"/>
                  </p:cNvCxnSpPr>
                  <p:nvPr/>
                </p:nvCxnSpPr>
                <p:spPr>
                  <a:xfrm>
                    <a:off x="5006975" y="5728371"/>
                    <a:ext cx="3158579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5390354" y="2005330"/>
                  <a:ext cx="3407025" cy="2032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6" name="Straight Connector 235"/>
              <p:cNvCxnSpPr/>
              <p:nvPr/>
            </p:nvCxnSpPr>
            <p:spPr>
              <a:xfrm>
                <a:off x="8797379" y="2039620"/>
                <a:ext cx="0" cy="36449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9" name="Lightning Bolt 158"/>
          <p:cNvSpPr/>
          <p:nvPr/>
        </p:nvSpPr>
        <p:spPr>
          <a:xfrm>
            <a:off x="3340100" y="952500"/>
            <a:ext cx="205740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1" name="Striped Right Arrow 240">
            <a:hlinkClick r:id="rId5" action="ppaction://hlinksldjump"/>
          </p:cNvPr>
          <p:cNvSpPr/>
          <p:nvPr/>
        </p:nvSpPr>
        <p:spPr>
          <a:xfrm>
            <a:off x="6760150" y="5990968"/>
            <a:ext cx="2101215" cy="762000"/>
          </a:xfrm>
          <a:prstGeom prst="stripedRightArrow">
            <a:avLst>
              <a:gd name="adj1" fmla="val 50000"/>
              <a:gd name="adj2" fmla="val 66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3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50" autoRev="1" fill="remove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remove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remove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remove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9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8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L -0.01372 4.44444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0151 0.0016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6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60" grpId="0" animBg="1"/>
      <p:bldP spid="158" grpId="0" animBg="1"/>
      <p:bldP spid="159" grpId="0" animBg="1"/>
      <p:bldP spid="159" grpId="1" animBg="1"/>
      <p:bldP spid="159" grpId="2" animBg="1"/>
      <p:bldP spid="2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err="1">
                <a:cs typeface="Arial"/>
              </a:rPr>
              <a:t>Paramagnetics</a:t>
            </a:r>
            <a:endParaRPr lang="en-US" dirty="0" err="1"/>
          </a:p>
        </p:txBody>
      </p:sp>
      <p:sp>
        <p:nvSpPr>
          <p:cNvPr id="167" name="Cloud 166"/>
          <p:cNvSpPr/>
          <p:nvPr/>
        </p:nvSpPr>
        <p:spPr>
          <a:xfrm>
            <a:off x="1143000" y="1604319"/>
            <a:ext cx="22098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Dominated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by</a:t>
            </a:r>
            <a:r>
              <a:rPr lang="mk-MK" dirty="0">
                <a:cs typeface="Arial"/>
              </a:rPr>
              <a:t> </a:t>
            </a:r>
            <a:r>
              <a:rPr lang="mk-MK" b="1" dirty="0" err="1">
                <a:cs typeface="Arial"/>
              </a:rPr>
              <a:t>orbital</a:t>
            </a:r>
            <a:r>
              <a:rPr lang="mk-MK" b="1" dirty="0">
                <a:cs typeface="Arial"/>
              </a:rPr>
              <a:t> </a:t>
            </a:r>
            <a:r>
              <a:rPr lang="mk-MK" dirty="0" err="1">
                <a:cs typeface="Arial"/>
              </a:rPr>
              <a:t>magnetic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moment</a:t>
            </a:r>
            <a:endParaRPr lang="mk-MK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8" name="Cloud 167"/>
          <p:cNvSpPr/>
          <p:nvPr/>
        </p:nvSpPr>
        <p:spPr>
          <a:xfrm>
            <a:off x="5257800" y="1752600"/>
            <a:ext cx="2438400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Weak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atom-atom</a:t>
            </a:r>
            <a:r>
              <a:rPr lang="mk-MK" dirty="0">
                <a:cs typeface="Arial"/>
              </a:rPr>
              <a:t> </a:t>
            </a:r>
            <a:r>
              <a:rPr lang="mk-MK" dirty="0" err="1">
                <a:cs typeface="Arial"/>
              </a:rPr>
              <a:t>interactions</a:t>
            </a:r>
            <a:r>
              <a:rPr lang="mk-MK" dirty="0">
                <a:cs typeface="Arial"/>
              </a:rPr>
              <a:t> </a:t>
            </a:r>
            <a:endParaRPr lang="mk-MK" dirty="0"/>
          </a:p>
        </p:txBody>
      </p:sp>
      <p:sp>
        <p:nvSpPr>
          <p:cNvPr id="170" name="Cloud 169"/>
          <p:cNvSpPr/>
          <p:nvPr/>
        </p:nvSpPr>
        <p:spPr>
          <a:xfrm>
            <a:off x="2438400" y="4038600"/>
            <a:ext cx="2971800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No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formation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of</a:t>
            </a:r>
            <a:r>
              <a:rPr lang="mk-MK">
                <a:cs typeface="Arial"/>
              </a:rPr>
              <a:t> domains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203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68" grpId="0" animBg="1"/>
      <p:bldP spid="1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979" y="2019300"/>
            <a:ext cx="8534400" cy="36576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6248400" y="430988"/>
            <a:ext cx="2895600" cy="762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Paramagnetic</a:t>
            </a:r>
            <a:endParaRPr lang="en-US"/>
          </a:p>
        </p:txBody>
      </p:sp>
      <p:cxnSp>
        <p:nvCxnSpPr>
          <p:cNvPr id="6" name="Curved Connector 5"/>
          <p:cNvCxnSpPr>
            <a:stCxn id="5" idx="1"/>
            <a:endCxn id="4" idx="0"/>
          </p:cNvCxnSpPr>
          <p:nvPr/>
        </p:nvCxnSpPr>
        <p:spPr>
          <a:xfrm rot="5400000">
            <a:off x="5699629" y="22728"/>
            <a:ext cx="827123" cy="3166021"/>
          </a:xfrm>
          <a:prstGeom prst="curved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 rot="1826923">
            <a:off x="381000" y="2517902"/>
            <a:ext cx="445770" cy="685800"/>
            <a:chOff x="1584960" y="1219200"/>
            <a:chExt cx="445770" cy="685800"/>
          </a:xfrm>
        </p:grpSpPr>
        <p:sp>
          <p:nvSpPr>
            <p:cNvPr id="27" name="Oval 2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18164385">
            <a:off x="815947" y="2027374"/>
            <a:ext cx="445770" cy="685800"/>
            <a:chOff x="1584960" y="1219200"/>
            <a:chExt cx="445770" cy="685800"/>
          </a:xfrm>
        </p:grpSpPr>
        <p:sp>
          <p:nvSpPr>
            <p:cNvPr id="35" name="Oval 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18106733">
            <a:off x="1668780" y="2319503"/>
            <a:ext cx="445770" cy="685800"/>
            <a:chOff x="1584960" y="1219200"/>
            <a:chExt cx="445770" cy="685800"/>
          </a:xfrm>
        </p:grpSpPr>
        <p:sp>
          <p:nvSpPr>
            <p:cNvPr id="45" name="Oval 4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7345061">
            <a:off x="2190965" y="2798545"/>
            <a:ext cx="445770" cy="685800"/>
            <a:chOff x="1584960" y="1219200"/>
            <a:chExt cx="445770" cy="685800"/>
          </a:xfrm>
        </p:grpSpPr>
        <p:sp>
          <p:nvSpPr>
            <p:cNvPr id="48" name="Oval 4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2071932">
            <a:off x="2438125" y="2064805"/>
            <a:ext cx="445770" cy="685800"/>
            <a:chOff x="1584960" y="1219200"/>
            <a:chExt cx="445770" cy="685800"/>
          </a:xfrm>
        </p:grpSpPr>
        <p:sp>
          <p:nvSpPr>
            <p:cNvPr id="51" name="Oval 5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7973993">
            <a:off x="3016052" y="2455645"/>
            <a:ext cx="445770" cy="685800"/>
            <a:chOff x="1584960" y="1219200"/>
            <a:chExt cx="445770" cy="685800"/>
          </a:xfrm>
        </p:grpSpPr>
        <p:sp>
          <p:nvSpPr>
            <p:cNvPr id="54" name="Oval 5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867150" y="2253257"/>
            <a:ext cx="445770" cy="685800"/>
            <a:chOff x="1584960" y="1219200"/>
            <a:chExt cx="445770" cy="685800"/>
          </a:xfrm>
        </p:grpSpPr>
        <p:sp>
          <p:nvSpPr>
            <p:cNvPr id="57" name="Oval 5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rot="5400000">
            <a:off x="4584848" y="2339524"/>
            <a:ext cx="445770" cy="694935"/>
            <a:chOff x="1584960" y="1219200"/>
            <a:chExt cx="445770" cy="685800"/>
          </a:xfrm>
        </p:grpSpPr>
        <p:sp>
          <p:nvSpPr>
            <p:cNvPr id="60" name="Oval 5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5023312">
            <a:off x="5777866" y="1950686"/>
            <a:ext cx="445770" cy="685800"/>
            <a:chOff x="1584960" y="1219200"/>
            <a:chExt cx="445770" cy="685800"/>
          </a:xfrm>
        </p:grpSpPr>
        <p:sp>
          <p:nvSpPr>
            <p:cNvPr id="63" name="Oval 6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6671310" y="2125851"/>
            <a:ext cx="445770" cy="685800"/>
            <a:chOff x="1584960" y="1219200"/>
            <a:chExt cx="445770" cy="685800"/>
          </a:xfrm>
        </p:grpSpPr>
        <p:sp>
          <p:nvSpPr>
            <p:cNvPr id="66" name="Oval 6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rot="5400000">
            <a:off x="7587615" y="1963004"/>
            <a:ext cx="445770" cy="685800"/>
            <a:chOff x="1584960" y="1219200"/>
            <a:chExt cx="445770" cy="685800"/>
          </a:xfrm>
        </p:grpSpPr>
        <p:sp>
          <p:nvSpPr>
            <p:cNvPr id="69" name="Oval 6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341870" y="2781300"/>
            <a:ext cx="445770" cy="685800"/>
            <a:chOff x="1584960" y="1219200"/>
            <a:chExt cx="445770" cy="685800"/>
          </a:xfrm>
        </p:grpSpPr>
        <p:sp>
          <p:nvSpPr>
            <p:cNvPr id="72" name="Oval 7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rot="16200000">
            <a:off x="8142875" y="2880722"/>
            <a:ext cx="445770" cy="685800"/>
            <a:chOff x="1584960" y="1219200"/>
            <a:chExt cx="445770" cy="685800"/>
          </a:xfrm>
        </p:grpSpPr>
        <p:sp>
          <p:nvSpPr>
            <p:cNvPr id="75" name="Oval 7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 rot="19392975">
            <a:off x="5911215" y="2753883"/>
            <a:ext cx="445770" cy="685800"/>
            <a:chOff x="1584960" y="1219200"/>
            <a:chExt cx="445770" cy="685800"/>
          </a:xfrm>
        </p:grpSpPr>
        <p:sp>
          <p:nvSpPr>
            <p:cNvPr id="78" name="Oval 7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9297608">
            <a:off x="6143853" y="3505200"/>
            <a:ext cx="445770" cy="685800"/>
            <a:chOff x="1584960" y="1219200"/>
            <a:chExt cx="445770" cy="685800"/>
          </a:xfrm>
        </p:grpSpPr>
        <p:sp>
          <p:nvSpPr>
            <p:cNvPr id="81" name="Oval 8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0800000">
            <a:off x="399886" y="3645712"/>
            <a:ext cx="445770" cy="685800"/>
            <a:chOff x="1584960" y="1219200"/>
            <a:chExt cx="445770" cy="685800"/>
          </a:xfrm>
        </p:grpSpPr>
        <p:sp>
          <p:nvSpPr>
            <p:cNvPr id="84" name="Oval 8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1104373" y="3237741"/>
            <a:ext cx="445770" cy="685800"/>
            <a:chOff x="1584960" y="1219200"/>
            <a:chExt cx="445770" cy="685800"/>
          </a:xfrm>
        </p:grpSpPr>
        <p:sp>
          <p:nvSpPr>
            <p:cNvPr id="87" name="Oval 8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rot="18842340">
            <a:off x="2337450" y="3592479"/>
            <a:ext cx="445770" cy="685800"/>
            <a:chOff x="1584960" y="1219200"/>
            <a:chExt cx="445770" cy="685800"/>
          </a:xfrm>
        </p:grpSpPr>
        <p:sp>
          <p:nvSpPr>
            <p:cNvPr id="90" name="Oval 8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 rot="18852166">
            <a:off x="2090950" y="4253128"/>
            <a:ext cx="445770" cy="685800"/>
            <a:chOff x="1584960" y="1219200"/>
            <a:chExt cx="445770" cy="685800"/>
          </a:xfrm>
        </p:grpSpPr>
        <p:sp>
          <p:nvSpPr>
            <p:cNvPr id="93" name="Oval 9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6966743">
            <a:off x="1546196" y="4928820"/>
            <a:ext cx="445770" cy="685800"/>
            <a:chOff x="1584960" y="1219200"/>
            <a:chExt cx="445770" cy="685800"/>
          </a:xfrm>
        </p:grpSpPr>
        <p:sp>
          <p:nvSpPr>
            <p:cNvPr id="96" name="Oval 9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241306">
            <a:off x="381000" y="4593765"/>
            <a:ext cx="445770" cy="685800"/>
            <a:chOff x="1584960" y="1219200"/>
            <a:chExt cx="445770" cy="685800"/>
          </a:xfrm>
        </p:grpSpPr>
        <p:sp>
          <p:nvSpPr>
            <p:cNvPr id="99" name="Oval 9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737479">
            <a:off x="867849" y="4923052"/>
            <a:ext cx="445770" cy="685800"/>
            <a:chOff x="1584960" y="1219200"/>
            <a:chExt cx="445770" cy="685800"/>
          </a:xfrm>
        </p:grpSpPr>
        <p:sp>
          <p:nvSpPr>
            <p:cNvPr id="102" name="Oval 10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1886707">
            <a:off x="2476500" y="4919794"/>
            <a:ext cx="445770" cy="685800"/>
            <a:chOff x="1584960" y="1219200"/>
            <a:chExt cx="445770" cy="685800"/>
          </a:xfrm>
        </p:grpSpPr>
        <p:sp>
          <p:nvSpPr>
            <p:cNvPr id="105" name="Oval 10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6635572">
            <a:off x="3076817" y="4187632"/>
            <a:ext cx="445770" cy="685800"/>
            <a:chOff x="1584960" y="1219200"/>
            <a:chExt cx="445770" cy="685800"/>
          </a:xfrm>
        </p:grpSpPr>
        <p:sp>
          <p:nvSpPr>
            <p:cNvPr id="108" name="Oval 10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7214367">
            <a:off x="4151029" y="4561954"/>
            <a:ext cx="445770" cy="685800"/>
            <a:chOff x="1584960" y="1219200"/>
            <a:chExt cx="445770" cy="685800"/>
          </a:xfrm>
        </p:grpSpPr>
        <p:sp>
          <p:nvSpPr>
            <p:cNvPr id="111" name="Oval 11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17203974">
            <a:off x="3527897" y="5002069"/>
            <a:ext cx="445770" cy="685800"/>
            <a:chOff x="1584960" y="1219200"/>
            <a:chExt cx="445770" cy="685800"/>
          </a:xfrm>
        </p:grpSpPr>
        <p:sp>
          <p:nvSpPr>
            <p:cNvPr id="114" name="Oval 11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6508985">
            <a:off x="3400576" y="3364961"/>
            <a:ext cx="445770" cy="685800"/>
            <a:chOff x="1584960" y="1219200"/>
            <a:chExt cx="445770" cy="685800"/>
          </a:xfrm>
        </p:grpSpPr>
        <p:sp>
          <p:nvSpPr>
            <p:cNvPr id="117" name="Oval 11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872786">
            <a:off x="4164018" y="3447609"/>
            <a:ext cx="445770" cy="685800"/>
            <a:chOff x="1584960" y="1219200"/>
            <a:chExt cx="445770" cy="685800"/>
          </a:xfrm>
        </p:grpSpPr>
        <p:sp>
          <p:nvSpPr>
            <p:cNvPr id="120" name="Oval 11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19235424">
            <a:off x="5230966" y="3041852"/>
            <a:ext cx="445770" cy="685800"/>
            <a:chOff x="1584960" y="1219200"/>
            <a:chExt cx="445770" cy="685800"/>
          </a:xfrm>
        </p:grpSpPr>
        <p:sp>
          <p:nvSpPr>
            <p:cNvPr id="123" name="Oval 12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8240447">
            <a:off x="4926330" y="3886200"/>
            <a:ext cx="445770" cy="685800"/>
            <a:chOff x="1584960" y="1219200"/>
            <a:chExt cx="445770" cy="685800"/>
          </a:xfrm>
        </p:grpSpPr>
        <p:sp>
          <p:nvSpPr>
            <p:cNvPr id="126" name="Oval 12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 rot="21021084">
            <a:off x="5707935" y="4866334"/>
            <a:ext cx="445770" cy="685800"/>
            <a:chOff x="1584960" y="1219200"/>
            <a:chExt cx="445770" cy="685800"/>
          </a:xfrm>
        </p:grpSpPr>
        <p:sp>
          <p:nvSpPr>
            <p:cNvPr id="129" name="Oval 12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6443019" y="4666840"/>
            <a:ext cx="445770" cy="685800"/>
            <a:chOff x="1584960" y="1219200"/>
            <a:chExt cx="445770" cy="685800"/>
          </a:xfrm>
        </p:grpSpPr>
        <p:sp>
          <p:nvSpPr>
            <p:cNvPr id="132" name="Oval 13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 rot="21314470">
            <a:off x="7117080" y="4091960"/>
            <a:ext cx="445770" cy="685800"/>
            <a:chOff x="1584960" y="1219200"/>
            <a:chExt cx="445770" cy="685800"/>
          </a:xfrm>
        </p:grpSpPr>
        <p:sp>
          <p:nvSpPr>
            <p:cNvPr id="135" name="Oval 1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8012430" y="3970020"/>
            <a:ext cx="445770" cy="685800"/>
            <a:chOff x="1584960" y="1219200"/>
            <a:chExt cx="445770" cy="685800"/>
          </a:xfrm>
        </p:grpSpPr>
        <p:sp>
          <p:nvSpPr>
            <p:cNvPr id="138" name="Oval 13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7621510" y="4771045"/>
            <a:ext cx="445770" cy="685800"/>
            <a:chOff x="1584960" y="1219200"/>
            <a:chExt cx="445770" cy="685800"/>
          </a:xfrm>
        </p:grpSpPr>
        <p:sp>
          <p:nvSpPr>
            <p:cNvPr id="141" name="Oval 14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Cloud 148"/>
          <p:cNvSpPr/>
          <p:nvPr/>
        </p:nvSpPr>
        <p:spPr>
          <a:xfrm>
            <a:off x="1067201" y="559019"/>
            <a:ext cx="2671169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>
                <a:cs typeface="Arial"/>
              </a:rPr>
              <a:t>In an external magnetic fiels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51000">
              <a:schemeClr val="bg1"/>
            </a:gs>
            <a:gs pos="100000">
              <a:srgbClr val="00206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 223"/>
          <p:cNvSpPr/>
          <p:nvPr/>
        </p:nvSpPr>
        <p:spPr>
          <a:xfrm>
            <a:off x="262979" y="2034540"/>
            <a:ext cx="8534400" cy="3649980"/>
          </a:xfrm>
          <a:prstGeom prst="rect">
            <a:avLst/>
          </a:prstGeom>
          <a:gradFill>
            <a:gsLst>
              <a:gs pos="23000">
                <a:srgbClr val="C00000"/>
              </a:gs>
              <a:gs pos="49203">
                <a:schemeClr val="bg1"/>
              </a:gs>
              <a:gs pos="80000">
                <a:srgbClr val="002060"/>
              </a:gs>
            </a:gsLst>
            <a:lin ang="0" scaled="1"/>
          </a:gradFill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979" y="2019300"/>
            <a:ext cx="8534400" cy="36576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 rot="1826923">
            <a:off x="381000" y="2517902"/>
            <a:ext cx="445770" cy="685800"/>
            <a:chOff x="1584960" y="1219200"/>
            <a:chExt cx="445770" cy="685800"/>
          </a:xfrm>
        </p:grpSpPr>
        <p:sp>
          <p:nvSpPr>
            <p:cNvPr id="27" name="Oval 2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1994270">
            <a:off x="815947" y="2027374"/>
            <a:ext cx="445770" cy="685800"/>
            <a:chOff x="1584960" y="1219200"/>
            <a:chExt cx="445770" cy="685800"/>
          </a:xfrm>
        </p:grpSpPr>
        <p:sp>
          <p:nvSpPr>
            <p:cNvPr id="35" name="Oval 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18106733">
            <a:off x="1668780" y="2319503"/>
            <a:ext cx="445770" cy="685800"/>
            <a:chOff x="1584960" y="1219200"/>
            <a:chExt cx="445770" cy="685800"/>
          </a:xfrm>
        </p:grpSpPr>
        <p:sp>
          <p:nvSpPr>
            <p:cNvPr id="45" name="Oval 4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18072419">
            <a:off x="2190965" y="2798545"/>
            <a:ext cx="445770" cy="685800"/>
            <a:chOff x="1584960" y="1219200"/>
            <a:chExt cx="445770" cy="685800"/>
          </a:xfrm>
        </p:grpSpPr>
        <p:sp>
          <p:nvSpPr>
            <p:cNvPr id="48" name="Oval 4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18176950">
            <a:off x="2438125" y="2064805"/>
            <a:ext cx="445770" cy="685800"/>
            <a:chOff x="1584960" y="1219200"/>
            <a:chExt cx="445770" cy="685800"/>
          </a:xfrm>
        </p:grpSpPr>
        <p:sp>
          <p:nvSpPr>
            <p:cNvPr id="51" name="Oval 5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7973993">
            <a:off x="3016052" y="2455645"/>
            <a:ext cx="445770" cy="685800"/>
            <a:chOff x="1584960" y="1219200"/>
            <a:chExt cx="445770" cy="685800"/>
          </a:xfrm>
        </p:grpSpPr>
        <p:sp>
          <p:nvSpPr>
            <p:cNvPr id="54" name="Oval 5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867150" y="2253257"/>
            <a:ext cx="445770" cy="685800"/>
            <a:chOff x="1584960" y="1219200"/>
            <a:chExt cx="445770" cy="685800"/>
          </a:xfrm>
        </p:grpSpPr>
        <p:sp>
          <p:nvSpPr>
            <p:cNvPr id="57" name="Oval 5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584848" y="2339524"/>
            <a:ext cx="445770" cy="694935"/>
            <a:chOff x="1584960" y="1219200"/>
            <a:chExt cx="445770" cy="685800"/>
          </a:xfrm>
        </p:grpSpPr>
        <p:sp>
          <p:nvSpPr>
            <p:cNvPr id="60" name="Oval 5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5023312">
            <a:off x="5777866" y="1950686"/>
            <a:ext cx="445770" cy="685800"/>
            <a:chOff x="1584960" y="1219200"/>
            <a:chExt cx="445770" cy="685800"/>
          </a:xfrm>
        </p:grpSpPr>
        <p:sp>
          <p:nvSpPr>
            <p:cNvPr id="63" name="Oval 6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 rot="4948812">
            <a:off x="6671310" y="2125851"/>
            <a:ext cx="445770" cy="685800"/>
            <a:chOff x="1584960" y="1219200"/>
            <a:chExt cx="445770" cy="685800"/>
          </a:xfrm>
        </p:grpSpPr>
        <p:sp>
          <p:nvSpPr>
            <p:cNvPr id="66" name="Oval 6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rot="5400000">
            <a:off x="7587615" y="1963004"/>
            <a:ext cx="445770" cy="685800"/>
            <a:chOff x="1584960" y="1219200"/>
            <a:chExt cx="445770" cy="685800"/>
          </a:xfrm>
        </p:grpSpPr>
        <p:sp>
          <p:nvSpPr>
            <p:cNvPr id="69" name="Oval 6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341870" y="2781300"/>
            <a:ext cx="445770" cy="685800"/>
            <a:chOff x="1584960" y="1219200"/>
            <a:chExt cx="445770" cy="685800"/>
          </a:xfrm>
        </p:grpSpPr>
        <p:sp>
          <p:nvSpPr>
            <p:cNvPr id="72" name="Oval 7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rot="20608456">
            <a:off x="8142875" y="2880722"/>
            <a:ext cx="445770" cy="685800"/>
            <a:chOff x="1584960" y="1219200"/>
            <a:chExt cx="445770" cy="685800"/>
          </a:xfrm>
        </p:grpSpPr>
        <p:sp>
          <p:nvSpPr>
            <p:cNvPr id="75" name="Oval 7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 rot="19392975">
            <a:off x="5911215" y="2753883"/>
            <a:ext cx="445770" cy="685800"/>
            <a:chOff x="1584960" y="1219200"/>
            <a:chExt cx="445770" cy="685800"/>
          </a:xfrm>
        </p:grpSpPr>
        <p:sp>
          <p:nvSpPr>
            <p:cNvPr id="78" name="Oval 7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9297608">
            <a:off x="6143853" y="3505200"/>
            <a:ext cx="445770" cy="685800"/>
            <a:chOff x="1584960" y="1219200"/>
            <a:chExt cx="445770" cy="685800"/>
          </a:xfrm>
        </p:grpSpPr>
        <p:sp>
          <p:nvSpPr>
            <p:cNvPr id="81" name="Oval 8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0800000">
            <a:off x="399886" y="3645712"/>
            <a:ext cx="445770" cy="685800"/>
            <a:chOff x="1584960" y="1219200"/>
            <a:chExt cx="445770" cy="685800"/>
          </a:xfrm>
        </p:grpSpPr>
        <p:sp>
          <p:nvSpPr>
            <p:cNvPr id="84" name="Oval 8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 rot="10800000">
            <a:off x="1104373" y="3237741"/>
            <a:ext cx="445770" cy="685800"/>
            <a:chOff x="1584960" y="1219200"/>
            <a:chExt cx="445770" cy="685800"/>
          </a:xfrm>
        </p:grpSpPr>
        <p:sp>
          <p:nvSpPr>
            <p:cNvPr id="87" name="Oval 8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rot="18842340">
            <a:off x="2337450" y="3592479"/>
            <a:ext cx="445770" cy="685800"/>
            <a:chOff x="1584960" y="1219200"/>
            <a:chExt cx="445770" cy="685800"/>
          </a:xfrm>
        </p:grpSpPr>
        <p:sp>
          <p:nvSpPr>
            <p:cNvPr id="90" name="Oval 8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 rot="18852166">
            <a:off x="2090950" y="4253128"/>
            <a:ext cx="445770" cy="685800"/>
            <a:chOff x="1584960" y="1219200"/>
            <a:chExt cx="445770" cy="685800"/>
          </a:xfrm>
        </p:grpSpPr>
        <p:sp>
          <p:nvSpPr>
            <p:cNvPr id="93" name="Oval 9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828010">
            <a:off x="1546196" y="4928820"/>
            <a:ext cx="445770" cy="685800"/>
            <a:chOff x="1584960" y="1219200"/>
            <a:chExt cx="445770" cy="685800"/>
          </a:xfrm>
        </p:grpSpPr>
        <p:sp>
          <p:nvSpPr>
            <p:cNvPr id="96" name="Oval 9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241306">
            <a:off x="381000" y="4593765"/>
            <a:ext cx="445770" cy="685800"/>
            <a:chOff x="1584960" y="1219200"/>
            <a:chExt cx="445770" cy="685800"/>
          </a:xfrm>
        </p:grpSpPr>
        <p:sp>
          <p:nvSpPr>
            <p:cNvPr id="99" name="Oval 9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737479">
            <a:off x="867849" y="4923052"/>
            <a:ext cx="445770" cy="685800"/>
            <a:chOff x="1584960" y="1219200"/>
            <a:chExt cx="445770" cy="685800"/>
          </a:xfrm>
        </p:grpSpPr>
        <p:sp>
          <p:nvSpPr>
            <p:cNvPr id="102" name="Oval 10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7382015">
            <a:off x="2476500" y="4919794"/>
            <a:ext cx="445770" cy="685800"/>
            <a:chOff x="1584960" y="1219200"/>
            <a:chExt cx="445770" cy="685800"/>
          </a:xfrm>
        </p:grpSpPr>
        <p:sp>
          <p:nvSpPr>
            <p:cNvPr id="105" name="Oval 10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6635572">
            <a:off x="3076817" y="4187632"/>
            <a:ext cx="445770" cy="685800"/>
            <a:chOff x="1584960" y="1219200"/>
            <a:chExt cx="445770" cy="685800"/>
          </a:xfrm>
        </p:grpSpPr>
        <p:sp>
          <p:nvSpPr>
            <p:cNvPr id="108" name="Oval 10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7214367">
            <a:off x="4151029" y="4561954"/>
            <a:ext cx="445770" cy="685800"/>
            <a:chOff x="1584960" y="1219200"/>
            <a:chExt cx="445770" cy="685800"/>
          </a:xfrm>
        </p:grpSpPr>
        <p:sp>
          <p:nvSpPr>
            <p:cNvPr id="111" name="Oval 11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6640677">
            <a:off x="3527897" y="5002069"/>
            <a:ext cx="445770" cy="685800"/>
            <a:chOff x="1584960" y="1219200"/>
            <a:chExt cx="445770" cy="685800"/>
          </a:xfrm>
        </p:grpSpPr>
        <p:sp>
          <p:nvSpPr>
            <p:cNvPr id="114" name="Oval 11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1290885">
            <a:off x="3400576" y="3364961"/>
            <a:ext cx="445770" cy="685800"/>
            <a:chOff x="1584960" y="1219200"/>
            <a:chExt cx="445770" cy="685800"/>
          </a:xfrm>
        </p:grpSpPr>
        <p:sp>
          <p:nvSpPr>
            <p:cNvPr id="117" name="Oval 11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872786">
            <a:off x="4164018" y="3447609"/>
            <a:ext cx="445770" cy="685800"/>
            <a:chOff x="1584960" y="1219200"/>
            <a:chExt cx="445770" cy="685800"/>
          </a:xfrm>
        </p:grpSpPr>
        <p:sp>
          <p:nvSpPr>
            <p:cNvPr id="120" name="Oval 11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19235424">
            <a:off x="5230966" y="3041852"/>
            <a:ext cx="445770" cy="685800"/>
            <a:chOff x="1584960" y="1219200"/>
            <a:chExt cx="445770" cy="685800"/>
          </a:xfrm>
        </p:grpSpPr>
        <p:sp>
          <p:nvSpPr>
            <p:cNvPr id="123" name="Oval 12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8240447">
            <a:off x="4926330" y="3886200"/>
            <a:ext cx="445770" cy="685800"/>
            <a:chOff x="1584960" y="1219200"/>
            <a:chExt cx="445770" cy="685800"/>
          </a:xfrm>
        </p:grpSpPr>
        <p:sp>
          <p:nvSpPr>
            <p:cNvPr id="126" name="Oval 12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 rot="21021084">
            <a:off x="5707935" y="4866334"/>
            <a:ext cx="445770" cy="685800"/>
            <a:chOff x="1584960" y="1219200"/>
            <a:chExt cx="445770" cy="685800"/>
          </a:xfrm>
        </p:grpSpPr>
        <p:sp>
          <p:nvSpPr>
            <p:cNvPr id="129" name="Oval 12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6443019" y="4666840"/>
            <a:ext cx="445770" cy="685800"/>
            <a:chOff x="1584960" y="1219200"/>
            <a:chExt cx="445770" cy="685800"/>
          </a:xfrm>
        </p:grpSpPr>
        <p:sp>
          <p:nvSpPr>
            <p:cNvPr id="132" name="Oval 13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 rot="21314470">
            <a:off x="7117080" y="4091960"/>
            <a:ext cx="445770" cy="685800"/>
            <a:chOff x="1584960" y="1219200"/>
            <a:chExt cx="445770" cy="685800"/>
          </a:xfrm>
        </p:grpSpPr>
        <p:sp>
          <p:nvSpPr>
            <p:cNvPr id="135" name="Oval 1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8012430" y="3970020"/>
            <a:ext cx="445770" cy="685800"/>
            <a:chOff x="1584960" y="1219200"/>
            <a:chExt cx="445770" cy="685800"/>
          </a:xfrm>
        </p:grpSpPr>
        <p:sp>
          <p:nvSpPr>
            <p:cNvPr id="138" name="Oval 13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21359903">
            <a:off x="7621510" y="4771045"/>
            <a:ext cx="445770" cy="685800"/>
            <a:chOff x="1584960" y="1219200"/>
            <a:chExt cx="445770" cy="685800"/>
          </a:xfrm>
        </p:grpSpPr>
        <p:sp>
          <p:nvSpPr>
            <p:cNvPr id="141" name="Oval 14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Up Arrow 142"/>
          <p:cNvSpPr/>
          <p:nvPr/>
        </p:nvSpPr>
        <p:spPr>
          <a:xfrm rot="16200000">
            <a:off x="4228465" y="-11126"/>
            <a:ext cx="463603" cy="277185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5" name="Striped Right Arrow 144">
            <a:hlinkClick r:id="rId4" action="ppaction://hlinksldjump"/>
          </p:cNvPr>
          <p:cNvSpPr/>
          <p:nvPr/>
        </p:nvSpPr>
        <p:spPr>
          <a:xfrm>
            <a:off x="6760150" y="5990968"/>
            <a:ext cx="2101215" cy="762000"/>
          </a:xfrm>
          <a:prstGeom prst="stripedRightArrow">
            <a:avLst>
              <a:gd name="adj1" fmla="val 50000"/>
              <a:gd name="adj2" fmla="val 66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2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1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2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3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5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7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49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51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5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7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600000">
                                      <p:cBhvr>
                                        <p:cTn id="259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6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6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6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67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69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600000">
                                      <p:cBhvr>
                                        <p:cTn id="275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600000">
                                      <p:cBhvr>
                                        <p:cTn id="277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7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8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85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8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>
                <a:cs typeface="Arial"/>
              </a:rPr>
              <a:t>Diamagnetics</a:t>
            </a:r>
            <a:endParaRPr lang="en-US" dirty="0"/>
          </a:p>
        </p:txBody>
      </p:sp>
      <p:sp>
        <p:nvSpPr>
          <p:cNvPr id="167" name="Cloud 166"/>
          <p:cNvSpPr/>
          <p:nvPr/>
        </p:nvSpPr>
        <p:spPr>
          <a:xfrm>
            <a:off x="533400" y="1600200"/>
            <a:ext cx="3276600" cy="2895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When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not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in</a:t>
            </a:r>
            <a:r>
              <a:rPr lang="mk-MK" dirty="0">
                <a:cs typeface="Arial"/>
              </a:rPr>
              <a:t> a </a:t>
            </a:r>
            <a:r>
              <a:rPr lang="mk-MK" dirty="0" err="1">
                <a:cs typeface="Arial"/>
              </a:rPr>
              <a:t>magnetic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field</a:t>
            </a:r>
            <a:r>
              <a:rPr lang="mk-MK" dirty="0">
                <a:cs typeface="Arial"/>
              </a:rPr>
              <a:t>, </a:t>
            </a:r>
            <a:r>
              <a:rPr lang="mk-MK" dirty="0" err="1">
                <a:cs typeface="Arial"/>
              </a:rPr>
              <a:t>they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do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not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show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any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magnetic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properties</a:t>
            </a:r>
            <a:endParaRPr lang="en-US" dirty="0" err="1"/>
          </a:p>
        </p:txBody>
      </p:sp>
      <p:sp>
        <p:nvSpPr>
          <p:cNvPr id="168" name="Cloud 167"/>
          <p:cNvSpPr/>
          <p:nvPr/>
        </p:nvSpPr>
        <p:spPr>
          <a:xfrm>
            <a:off x="4724400" y="2362200"/>
            <a:ext cx="3352800" cy="2209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What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happens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when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the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material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is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in</a:t>
            </a:r>
            <a:r>
              <a:rPr lang="mk-MK" dirty="0">
                <a:cs typeface="Arial"/>
              </a:rPr>
              <a:t> a </a:t>
            </a:r>
            <a:r>
              <a:rPr lang="mk-MK" dirty="0" err="1">
                <a:cs typeface="Arial"/>
              </a:rPr>
              <a:t>magnetic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field</a:t>
            </a:r>
            <a:r>
              <a:rPr lang="mk-MK" dirty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5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  <p:bldP spid="16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979" y="2019300"/>
            <a:ext cx="8534400" cy="36576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6248400" y="430988"/>
            <a:ext cx="2895600" cy="762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Diamagnetic</a:t>
            </a:r>
            <a:endParaRPr lang="en-US" dirty="0" err="1"/>
          </a:p>
        </p:txBody>
      </p:sp>
      <p:cxnSp>
        <p:nvCxnSpPr>
          <p:cNvPr id="6" name="Curved Connector 5"/>
          <p:cNvCxnSpPr>
            <a:stCxn id="5" idx="1"/>
            <a:endCxn id="4" idx="0"/>
          </p:cNvCxnSpPr>
          <p:nvPr/>
        </p:nvCxnSpPr>
        <p:spPr>
          <a:xfrm rot="5400000">
            <a:off x="5699629" y="22728"/>
            <a:ext cx="827123" cy="3166021"/>
          </a:xfrm>
          <a:prstGeom prst="curved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 rot="1826923">
            <a:off x="381000" y="2517902"/>
            <a:ext cx="445770" cy="685800"/>
            <a:chOff x="1584960" y="1219200"/>
            <a:chExt cx="445770" cy="685800"/>
          </a:xfrm>
        </p:grpSpPr>
        <p:sp>
          <p:nvSpPr>
            <p:cNvPr id="27" name="Oval 2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18164385">
            <a:off x="815947" y="2027374"/>
            <a:ext cx="445770" cy="685800"/>
            <a:chOff x="1584960" y="1219200"/>
            <a:chExt cx="445770" cy="685800"/>
          </a:xfrm>
        </p:grpSpPr>
        <p:sp>
          <p:nvSpPr>
            <p:cNvPr id="35" name="Oval 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18106733">
            <a:off x="1668780" y="2319503"/>
            <a:ext cx="445770" cy="685800"/>
            <a:chOff x="1584960" y="1219200"/>
            <a:chExt cx="445770" cy="685800"/>
          </a:xfrm>
        </p:grpSpPr>
        <p:sp>
          <p:nvSpPr>
            <p:cNvPr id="45" name="Oval 4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7345061">
            <a:off x="2190965" y="2798545"/>
            <a:ext cx="445770" cy="685800"/>
            <a:chOff x="1584960" y="1219200"/>
            <a:chExt cx="445770" cy="685800"/>
          </a:xfrm>
        </p:grpSpPr>
        <p:sp>
          <p:nvSpPr>
            <p:cNvPr id="48" name="Oval 4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2071932">
            <a:off x="2438125" y="2064805"/>
            <a:ext cx="445770" cy="685800"/>
            <a:chOff x="1584960" y="1219200"/>
            <a:chExt cx="445770" cy="685800"/>
          </a:xfrm>
        </p:grpSpPr>
        <p:sp>
          <p:nvSpPr>
            <p:cNvPr id="51" name="Oval 5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7973993">
            <a:off x="3016052" y="2455645"/>
            <a:ext cx="445770" cy="685800"/>
            <a:chOff x="1584960" y="1219200"/>
            <a:chExt cx="445770" cy="685800"/>
          </a:xfrm>
        </p:grpSpPr>
        <p:sp>
          <p:nvSpPr>
            <p:cNvPr id="54" name="Oval 5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867150" y="2253257"/>
            <a:ext cx="445770" cy="685800"/>
            <a:chOff x="1584960" y="1219200"/>
            <a:chExt cx="445770" cy="685800"/>
          </a:xfrm>
        </p:grpSpPr>
        <p:sp>
          <p:nvSpPr>
            <p:cNvPr id="57" name="Oval 5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rot="5400000">
            <a:off x="4584848" y="2339524"/>
            <a:ext cx="445770" cy="694935"/>
            <a:chOff x="1584960" y="1219200"/>
            <a:chExt cx="445770" cy="685800"/>
          </a:xfrm>
        </p:grpSpPr>
        <p:sp>
          <p:nvSpPr>
            <p:cNvPr id="60" name="Oval 5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5023312">
            <a:off x="5777866" y="1950686"/>
            <a:ext cx="445770" cy="685800"/>
            <a:chOff x="1584960" y="1219200"/>
            <a:chExt cx="445770" cy="685800"/>
          </a:xfrm>
        </p:grpSpPr>
        <p:sp>
          <p:nvSpPr>
            <p:cNvPr id="63" name="Oval 6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6671310" y="2125851"/>
            <a:ext cx="445770" cy="685800"/>
            <a:chOff x="1584960" y="1219200"/>
            <a:chExt cx="445770" cy="685800"/>
          </a:xfrm>
        </p:grpSpPr>
        <p:sp>
          <p:nvSpPr>
            <p:cNvPr id="66" name="Oval 6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rot="5400000">
            <a:off x="7587615" y="1963004"/>
            <a:ext cx="445770" cy="685800"/>
            <a:chOff x="1584960" y="1219200"/>
            <a:chExt cx="445770" cy="685800"/>
          </a:xfrm>
        </p:grpSpPr>
        <p:sp>
          <p:nvSpPr>
            <p:cNvPr id="69" name="Oval 6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341870" y="2781300"/>
            <a:ext cx="445770" cy="685800"/>
            <a:chOff x="1584960" y="1219200"/>
            <a:chExt cx="445770" cy="685800"/>
          </a:xfrm>
        </p:grpSpPr>
        <p:sp>
          <p:nvSpPr>
            <p:cNvPr id="72" name="Oval 7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rot="16200000">
            <a:off x="8142875" y="2880722"/>
            <a:ext cx="445770" cy="685800"/>
            <a:chOff x="1584960" y="1219200"/>
            <a:chExt cx="445770" cy="685800"/>
          </a:xfrm>
        </p:grpSpPr>
        <p:sp>
          <p:nvSpPr>
            <p:cNvPr id="75" name="Oval 7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 rot="19392975">
            <a:off x="5911215" y="2753883"/>
            <a:ext cx="445770" cy="685800"/>
            <a:chOff x="1584960" y="1219200"/>
            <a:chExt cx="445770" cy="685800"/>
          </a:xfrm>
        </p:grpSpPr>
        <p:sp>
          <p:nvSpPr>
            <p:cNvPr id="78" name="Oval 7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9297608">
            <a:off x="6143853" y="3505200"/>
            <a:ext cx="445770" cy="685800"/>
            <a:chOff x="1584960" y="1219200"/>
            <a:chExt cx="445770" cy="685800"/>
          </a:xfrm>
        </p:grpSpPr>
        <p:sp>
          <p:nvSpPr>
            <p:cNvPr id="81" name="Oval 8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0800000">
            <a:off x="399886" y="3645712"/>
            <a:ext cx="445770" cy="685800"/>
            <a:chOff x="1584960" y="1219200"/>
            <a:chExt cx="445770" cy="685800"/>
          </a:xfrm>
        </p:grpSpPr>
        <p:sp>
          <p:nvSpPr>
            <p:cNvPr id="84" name="Oval 8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1104373" y="3237741"/>
            <a:ext cx="445770" cy="685800"/>
            <a:chOff x="1584960" y="1219200"/>
            <a:chExt cx="445770" cy="685800"/>
          </a:xfrm>
        </p:grpSpPr>
        <p:sp>
          <p:nvSpPr>
            <p:cNvPr id="87" name="Oval 8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rot="18842340">
            <a:off x="2337450" y="3592479"/>
            <a:ext cx="445770" cy="685800"/>
            <a:chOff x="1584960" y="1219200"/>
            <a:chExt cx="445770" cy="685800"/>
          </a:xfrm>
        </p:grpSpPr>
        <p:sp>
          <p:nvSpPr>
            <p:cNvPr id="90" name="Oval 8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 rot="18852166">
            <a:off x="2090950" y="4253128"/>
            <a:ext cx="445770" cy="685800"/>
            <a:chOff x="1584960" y="1219200"/>
            <a:chExt cx="445770" cy="685800"/>
          </a:xfrm>
        </p:grpSpPr>
        <p:sp>
          <p:nvSpPr>
            <p:cNvPr id="93" name="Oval 9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6966743">
            <a:off x="1546196" y="4928820"/>
            <a:ext cx="445770" cy="685800"/>
            <a:chOff x="1584960" y="1219200"/>
            <a:chExt cx="445770" cy="685800"/>
          </a:xfrm>
        </p:grpSpPr>
        <p:sp>
          <p:nvSpPr>
            <p:cNvPr id="96" name="Oval 9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241306">
            <a:off x="381000" y="4593765"/>
            <a:ext cx="445770" cy="685800"/>
            <a:chOff x="1584960" y="1219200"/>
            <a:chExt cx="445770" cy="685800"/>
          </a:xfrm>
        </p:grpSpPr>
        <p:sp>
          <p:nvSpPr>
            <p:cNvPr id="99" name="Oval 9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737479">
            <a:off x="867849" y="4923052"/>
            <a:ext cx="445770" cy="685800"/>
            <a:chOff x="1584960" y="1219200"/>
            <a:chExt cx="445770" cy="685800"/>
          </a:xfrm>
        </p:grpSpPr>
        <p:sp>
          <p:nvSpPr>
            <p:cNvPr id="102" name="Oval 10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1886707">
            <a:off x="2476500" y="4919794"/>
            <a:ext cx="445770" cy="685800"/>
            <a:chOff x="1584960" y="1219200"/>
            <a:chExt cx="445770" cy="685800"/>
          </a:xfrm>
        </p:grpSpPr>
        <p:sp>
          <p:nvSpPr>
            <p:cNvPr id="105" name="Oval 10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6635572">
            <a:off x="3076817" y="4187632"/>
            <a:ext cx="445770" cy="685800"/>
            <a:chOff x="1584960" y="1219200"/>
            <a:chExt cx="445770" cy="685800"/>
          </a:xfrm>
        </p:grpSpPr>
        <p:sp>
          <p:nvSpPr>
            <p:cNvPr id="108" name="Oval 10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7214367">
            <a:off x="4151029" y="4561954"/>
            <a:ext cx="445770" cy="685800"/>
            <a:chOff x="1584960" y="1219200"/>
            <a:chExt cx="445770" cy="685800"/>
          </a:xfrm>
        </p:grpSpPr>
        <p:sp>
          <p:nvSpPr>
            <p:cNvPr id="111" name="Oval 11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17203974">
            <a:off x="3527897" y="5002069"/>
            <a:ext cx="445770" cy="685800"/>
            <a:chOff x="1584960" y="1219200"/>
            <a:chExt cx="445770" cy="685800"/>
          </a:xfrm>
        </p:grpSpPr>
        <p:sp>
          <p:nvSpPr>
            <p:cNvPr id="114" name="Oval 11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6508985">
            <a:off x="3400576" y="3364961"/>
            <a:ext cx="445770" cy="685800"/>
            <a:chOff x="1584960" y="1219200"/>
            <a:chExt cx="445770" cy="685800"/>
          </a:xfrm>
        </p:grpSpPr>
        <p:sp>
          <p:nvSpPr>
            <p:cNvPr id="117" name="Oval 11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872786">
            <a:off x="4164018" y="3447609"/>
            <a:ext cx="445770" cy="685800"/>
            <a:chOff x="1584960" y="1219200"/>
            <a:chExt cx="445770" cy="685800"/>
          </a:xfrm>
        </p:grpSpPr>
        <p:sp>
          <p:nvSpPr>
            <p:cNvPr id="120" name="Oval 11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19235424">
            <a:off x="5230966" y="3041852"/>
            <a:ext cx="445770" cy="685800"/>
            <a:chOff x="1584960" y="1219200"/>
            <a:chExt cx="445770" cy="685800"/>
          </a:xfrm>
        </p:grpSpPr>
        <p:sp>
          <p:nvSpPr>
            <p:cNvPr id="123" name="Oval 12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8240447">
            <a:off x="4926330" y="3886200"/>
            <a:ext cx="445770" cy="685800"/>
            <a:chOff x="1584960" y="1219200"/>
            <a:chExt cx="445770" cy="685800"/>
          </a:xfrm>
        </p:grpSpPr>
        <p:sp>
          <p:nvSpPr>
            <p:cNvPr id="126" name="Oval 12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 rot="21021084">
            <a:off x="5707935" y="4866334"/>
            <a:ext cx="445770" cy="685800"/>
            <a:chOff x="1584960" y="1219200"/>
            <a:chExt cx="445770" cy="685800"/>
          </a:xfrm>
        </p:grpSpPr>
        <p:sp>
          <p:nvSpPr>
            <p:cNvPr id="129" name="Oval 12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6443019" y="4666840"/>
            <a:ext cx="445770" cy="685800"/>
            <a:chOff x="1584960" y="1219200"/>
            <a:chExt cx="445770" cy="685800"/>
          </a:xfrm>
        </p:grpSpPr>
        <p:sp>
          <p:nvSpPr>
            <p:cNvPr id="132" name="Oval 13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 rot="21314470">
            <a:off x="7117080" y="4091960"/>
            <a:ext cx="445770" cy="685800"/>
            <a:chOff x="1584960" y="1219200"/>
            <a:chExt cx="445770" cy="685800"/>
          </a:xfrm>
        </p:grpSpPr>
        <p:sp>
          <p:nvSpPr>
            <p:cNvPr id="135" name="Oval 1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8012430" y="3970020"/>
            <a:ext cx="445770" cy="685800"/>
            <a:chOff x="1584960" y="1219200"/>
            <a:chExt cx="445770" cy="685800"/>
          </a:xfrm>
        </p:grpSpPr>
        <p:sp>
          <p:nvSpPr>
            <p:cNvPr id="138" name="Oval 13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7621510" y="4771045"/>
            <a:ext cx="445770" cy="685800"/>
            <a:chOff x="1584960" y="1219200"/>
            <a:chExt cx="445770" cy="685800"/>
          </a:xfrm>
        </p:grpSpPr>
        <p:sp>
          <p:nvSpPr>
            <p:cNvPr id="141" name="Oval 14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Cloud 148"/>
          <p:cNvSpPr/>
          <p:nvPr/>
        </p:nvSpPr>
        <p:spPr>
          <a:xfrm>
            <a:off x="1067201" y="559019"/>
            <a:ext cx="2671169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In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an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external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magnetic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field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2273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51000">
              <a:schemeClr val="bg1"/>
            </a:gs>
            <a:gs pos="100000">
              <a:srgbClr val="00206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 223"/>
          <p:cNvSpPr/>
          <p:nvPr/>
        </p:nvSpPr>
        <p:spPr>
          <a:xfrm>
            <a:off x="262979" y="2034540"/>
            <a:ext cx="8534400" cy="3649980"/>
          </a:xfrm>
          <a:prstGeom prst="rect">
            <a:avLst/>
          </a:prstGeom>
          <a:gradFill>
            <a:gsLst>
              <a:gs pos="23000">
                <a:srgbClr val="002060"/>
              </a:gs>
              <a:gs pos="49203">
                <a:schemeClr val="bg1"/>
              </a:gs>
              <a:gs pos="80000">
                <a:srgbClr val="C00000"/>
              </a:gs>
            </a:gsLst>
            <a:lin ang="0" scaled="1"/>
          </a:gradFill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979" y="2019300"/>
            <a:ext cx="8534400" cy="36576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 rot="1826923">
            <a:off x="381000" y="2517902"/>
            <a:ext cx="445770" cy="685800"/>
            <a:chOff x="1584960" y="1219200"/>
            <a:chExt cx="445770" cy="685800"/>
          </a:xfrm>
        </p:grpSpPr>
        <p:sp>
          <p:nvSpPr>
            <p:cNvPr id="27" name="Oval 2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1994270">
            <a:off x="815947" y="2027374"/>
            <a:ext cx="445770" cy="685800"/>
            <a:chOff x="1584960" y="1219200"/>
            <a:chExt cx="445770" cy="685800"/>
          </a:xfrm>
        </p:grpSpPr>
        <p:sp>
          <p:nvSpPr>
            <p:cNvPr id="35" name="Oval 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18106733">
            <a:off x="1668780" y="2319503"/>
            <a:ext cx="445770" cy="685800"/>
            <a:chOff x="1584960" y="1219200"/>
            <a:chExt cx="445770" cy="685800"/>
          </a:xfrm>
        </p:grpSpPr>
        <p:sp>
          <p:nvSpPr>
            <p:cNvPr id="45" name="Oval 4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18072419">
            <a:off x="2190965" y="2798545"/>
            <a:ext cx="445770" cy="685800"/>
            <a:chOff x="1584960" y="1219200"/>
            <a:chExt cx="445770" cy="685800"/>
          </a:xfrm>
        </p:grpSpPr>
        <p:sp>
          <p:nvSpPr>
            <p:cNvPr id="48" name="Oval 4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18176950">
            <a:off x="2438125" y="2064805"/>
            <a:ext cx="445770" cy="685800"/>
            <a:chOff x="1584960" y="1219200"/>
            <a:chExt cx="445770" cy="685800"/>
          </a:xfrm>
        </p:grpSpPr>
        <p:sp>
          <p:nvSpPr>
            <p:cNvPr id="51" name="Oval 5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7973993">
            <a:off x="3016052" y="2455645"/>
            <a:ext cx="445770" cy="685800"/>
            <a:chOff x="1584960" y="1219200"/>
            <a:chExt cx="445770" cy="685800"/>
          </a:xfrm>
        </p:grpSpPr>
        <p:sp>
          <p:nvSpPr>
            <p:cNvPr id="54" name="Oval 5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867150" y="2253257"/>
            <a:ext cx="445770" cy="685800"/>
            <a:chOff x="1584960" y="1219200"/>
            <a:chExt cx="445770" cy="685800"/>
          </a:xfrm>
        </p:grpSpPr>
        <p:sp>
          <p:nvSpPr>
            <p:cNvPr id="57" name="Oval 5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584848" y="2339524"/>
            <a:ext cx="445770" cy="694935"/>
            <a:chOff x="1584960" y="1219200"/>
            <a:chExt cx="445770" cy="685800"/>
          </a:xfrm>
        </p:grpSpPr>
        <p:sp>
          <p:nvSpPr>
            <p:cNvPr id="60" name="Oval 5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 rot="5023312">
            <a:off x="5777866" y="1950686"/>
            <a:ext cx="445770" cy="685800"/>
            <a:chOff x="1584960" y="1219200"/>
            <a:chExt cx="445770" cy="685800"/>
          </a:xfrm>
        </p:grpSpPr>
        <p:sp>
          <p:nvSpPr>
            <p:cNvPr id="63" name="Oval 6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 rot="4948812">
            <a:off x="6671310" y="2125851"/>
            <a:ext cx="445770" cy="685800"/>
            <a:chOff x="1584960" y="1219200"/>
            <a:chExt cx="445770" cy="685800"/>
          </a:xfrm>
        </p:grpSpPr>
        <p:sp>
          <p:nvSpPr>
            <p:cNvPr id="66" name="Oval 6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 rot="5400000">
            <a:off x="7587615" y="1963004"/>
            <a:ext cx="445770" cy="685800"/>
            <a:chOff x="1584960" y="1219200"/>
            <a:chExt cx="445770" cy="685800"/>
          </a:xfrm>
        </p:grpSpPr>
        <p:sp>
          <p:nvSpPr>
            <p:cNvPr id="69" name="Oval 6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341870" y="2781300"/>
            <a:ext cx="445770" cy="685800"/>
            <a:chOff x="1584960" y="1219200"/>
            <a:chExt cx="445770" cy="685800"/>
          </a:xfrm>
        </p:grpSpPr>
        <p:sp>
          <p:nvSpPr>
            <p:cNvPr id="72" name="Oval 7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 rot="20608456">
            <a:off x="8142875" y="2880722"/>
            <a:ext cx="445770" cy="685800"/>
            <a:chOff x="1584960" y="1219200"/>
            <a:chExt cx="445770" cy="685800"/>
          </a:xfrm>
        </p:grpSpPr>
        <p:sp>
          <p:nvSpPr>
            <p:cNvPr id="75" name="Oval 7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 rot="19392975">
            <a:off x="5911215" y="2753883"/>
            <a:ext cx="445770" cy="685800"/>
            <a:chOff x="1584960" y="1219200"/>
            <a:chExt cx="445770" cy="685800"/>
          </a:xfrm>
        </p:grpSpPr>
        <p:sp>
          <p:nvSpPr>
            <p:cNvPr id="78" name="Oval 7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9297608">
            <a:off x="6143853" y="3505200"/>
            <a:ext cx="445770" cy="685800"/>
            <a:chOff x="1584960" y="1219200"/>
            <a:chExt cx="445770" cy="685800"/>
          </a:xfrm>
        </p:grpSpPr>
        <p:sp>
          <p:nvSpPr>
            <p:cNvPr id="81" name="Oval 8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0800000">
            <a:off x="399886" y="3645712"/>
            <a:ext cx="445770" cy="685800"/>
            <a:chOff x="1584960" y="1219200"/>
            <a:chExt cx="445770" cy="685800"/>
          </a:xfrm>
        </p:grpSpPr>
        <p:sp>
          <p:nvSpPr>
            <p:cNvPr id="84" name="Oval 8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 rot="10800000">
            <a:off x="1104373" y="3237741"/>
            <a:ext cx="445770" cy="685800"/>
            <a:chOff x="1584960" y="1219200"/>
            <a:chExt cx="445770" cy="685800"/>
          </a:xfrm>
        </p:grpSpPr>
        <p:sp>
          <p:nvSpPr>
            <p:cNvPr id="87" name="Oval 8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 rot="18842340">
            <a:off x="2337450" y="3592479"/>
            <a:ext cx="445770" cy="685800"/>
            <a:chOff x="1584960" y="1219200"/>
            <a:chExt cx="445770" cy="685800"/>
          </a:xfrm>
        </p:grpSpPr>
        <p:sp>
          <p:nvSpPr>
            <p:cNvPr id="90" name="Oval 8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 rot="18852166">
            <a:off x="2090950" y="4253128"/>
            <a:ext cx="445770" cy="685800"/>
            <a:chOff x="1584960" y="1219200"/>
            <a:chExt cx="445770" cy="685800"/>
          </a:xfrm>
        </p:grpSpPr>
        <p:sp>
          <p:nvSpPr>
            <p:cNvPr id="93" name="Oval 9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828010">
            <a:off x="1546196" y="4928820"/>
            <a:ext cx="445770" cy="685800"/>
            <a:chOff x="1584960" y="1219200"/>
            <a:chExt cx="445770" cy="685800"/>
          </a:xfrm>
        </p:grpSpPr>
        <p:sp>
          <p:nvSpPr>
            <p:cNvPr id="96" name="Oval 9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rot="2241306">
            <a:off x="381000" y="4593765"/>
            <a:ext cx="445770" cy="685800"/>
            <a:chOff x="1584960" y="1219200"/>
            <a:chExt cx="445770" cy="685800"/>
          </a:xfrm>
        </p:grpSpPr>
        <p:sp>
          <p:nvSpPr>
            <p:cNvPr id="99" name="Oval 9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737479">
            <a:off x="867849" y="4923052"/>
            <a:ext cx="445770" cy="685800"/>
            <a:chOff x="1584960" y="1219200"/>
            <a:chExt cx="445770" cy="685800"/>
          </a:xfrm>
        </p:grpSpPr>
        <p:sp>
          <p:nvSpPr>
            <p:cNvPr id="102" name="Oval 10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7382015">
            <a:off x="2476500" y="4919794"/>
            <a:ext cx="445770" cy="685800"/>
            <a:chOff x="1584960" y="1219200"/>
            <a:chExt cx="445770" cy="685800"/>
          </a:xfrm>
        </p:grpSpPr>
        <p:sp>
          <p:nvSpPr>
            <p:cNvPr id="105" name="Oval 10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6635572">
            <a:off x="3076817" y="4187632"/>
            <a:ext cx="445770" cy="685800"/>
            <a:chOff x="1584960" y="1219200"/>
            <a:chExt cx="445770" cy="685800"/>
          </a:xfrm>
        </p:grpSpPr>
        <p:sp>
          <p:nvSpPr>
            <p:cNvPr id="108" name="Oval 10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7214367">
            <a:off x="4151029" y="4561954"/>
            <a:ext cx="445770" cy="685800"/>
            <a:chOff x="1584960" y="1219200"/>
            <a:chExt cx="445770" cy="685800"/>
          </a:xfrm>
        </p:grpSpPr>
        <p:sp>
          <p:nvSpPr>
            <p:cNvPr id="111" name="Oval 11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6640677">
            <a:off x="3527897" y="5002069"/>
            <a:ext cx="445770" cy="685800"/>
            <a:chOff x="1584960" y="1219200"/>
            <a:chExt cx="445770" cy="685800"/>
          </a:xfrm>
        </p:grpSpPr>
        <p:sp>
          <p:nvSpPr>
            <p:cNvPr id="114" name="Oval 113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1290885">
            <a:off x="3400576" y="3364961"/>
            <a:ext cx="445770" cy="685800"/>
            <a:chOff x="1584960" y="1219200"/>
            <a:chExt cx="445770" cy="685800"/>
          </a:xfrm>
        </p:grpSpPr>
        <p:sp>
          <p:nvSpPr>
            <p:cNvPr id="117" name="Oval 116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872786">
            <a:off x="4164018" y="3447609"/>
            <a:ext cx="445770" cy="685800"/>
            <a:chOff x="1584960" y="1219200"/>
            <a:chExt cx="445770" cy="685800"/>
          </a:xfrm>
        </p:grpSpPr>
        <p:sp>
          <p:nvSpPr>
            <p:cNvPr id="120" name="Oval 119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19235424">
            <a:off x="5230966" y="3041852"/>
            <a:ext cx="445770" cy="685800"/>
            <a:chOff x="1584960" y="1219200"/>
            <a:chExt cx="445770" cy="685800"/>
          </a:xfrm>
        </p:grpSpPr>
        <p:sp>
          <p:nvSpPr>
            <p:cNvPr id="123" name="Oval 122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8240447">
            <a:off x="4926330" y="3886200"/>
            <a:ext cx="445770" cy="685800"/>
            <a:chOff x="1584960" y="1219200"/>
            <a:chExt cx="445770" cy="685800"/>
          </a:xfrm>
        </p:grpSpPr>
        <p:sp>
          <p:nvSpPr>
            <p:cNvPr id="126" name="Oval 125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 rot="21021084">
            <a:off x="5707935" y="4866334"/>
            <a:ext cx="445770" cy="685800"/>
            <a:chOff x="1584960" y="1219200"/>
            <a:chExt cx="445770" cy="685800"/>
          </a:xfrm>
        </p:grpSpPr>
        <p:sp>
          <p:nvSpPr>
            <p:cNvPr id="129" name="Oval 128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6443019" y="4666840"/>
            <a:ext cx="445770" cy="685800"/>
            <a:chOff x="1584960" y="1219200"/>
            <a:chExt cx="445770" cy="685800"/>
          </a:xfrm>
        </p:grpSpPr>
        <p:sp>
          <p:nvSpPr>
            <p:cNvPr id="132" name="Oval 131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 rot="21314470">
            <a:off x="7117080" y="4091960"/>
            <a:ext cx="445770" cy="685800"/>
            <a:chOff x="1584960" y="1219200"/>
            <a:chExt cx="445770" cy="685800"/>
          </a:xfrm>
        </p:grpSpPr>
        <p:sp>
          <p:nvSpPr>
            <p:cNvPr id="135" name="Oval 134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/>
          <p:cNvGrpSpPr/>
          <p:nvPr/>
        </p:nvGrpSpPr>
        <p:grpSpPr>
          <a:xfrm>
            <a:off x="8012430" y="3970020"/>
            <a:ext cx="445770" cy="685800"/>
            <a:chOff x="1584960" y="1219200"/>
            <a:chExt cx="445770" cy="685800"/>
          </a:xfrm>
        </p:grpSpPr>
        <p:sp>
          <p:nvSpPr>
            <p:cNvPr id="138" name="Oval 137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9" name="Straight Arrow Connector 138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21359903">
            <a:off x="7621510" y="4771045"/>
            <a:ext cx="445770" cy="685800"/>
            <a:chOff x="1584960" y="1219200"/>
            <a:chExt cx="445770" cy="685800"/>
          </a:xfrm>
        </p:grpSpPr>
        <p:sp>
          <p:nvSpPr>
            <p:cNvPr id="141" name="Oval 140"/>
            <p:cNvSpPr/>
            <p:nvPr/>
          </p:nvSpPr>
          <p:spPr>
            <a:xfrm>
              <a:off x="1584960" y="1447800"/>
              <a:ext cx="445770" cy="25481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1807845" y="1219200"/>
              <a:ext cx="1" cy="68580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Up Arrow 142"/>
          <p:cNvSpPr/>
          <p:nvPr/>
        </p:nvSpPr>
        <p:spPr>
          <a:xfrm rot="16200000">
            <a:off x="4228465" y="-11126"/>
            <a:ext cx="463603" cy="277185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20" y="485609"/>
                <a:ext cx="512129" cy="5754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5" name="Striped Right Arrow 144">
            <a:hlinkClick r:id="rId4" action="ppaction://hlinksldjump"/>
          </p:cNvPr>
          <p:cNvSpPr/>
          <p:nvPr/>
        </p:nvSpPr>
        <p:spPr>
          <a:xfrm>
            <a:off x="6760150" y="5990968"/>
            <a:ext cx="2101215" cy="762000"/>
          </a:xfrm>
          <a:prstGeom prst="stripedRightArrow">
            <a:avLst>
              <a:gd name="adj1" fmla="val 50000"/>
              <a:gd name="adj2" fmla="val 662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86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1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1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2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2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2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300000">
                                      <p:cBhvr>
                                        <p:cTn id="23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7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9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1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3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247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49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25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5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25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25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59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6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63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6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6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500000">
                                      <p:cBhvr>
                                        <p:cTn id="269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271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27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27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277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279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>
            <a:normAutofit/>
          </a:bodyPr>
          <a:lstStyle/>
          <a:p>
            <a:r>
              <a:rPr lang="mk-MK" dirty="0" err="1">
                <a:cs typeface="Arial"/>
              </a:rPr>
              <a:t>Relative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permeability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05000" y="3810000"/>
                <a:ext cx="1447800" cy="972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810000"/>
                <a:ext cx="1447800" cy="9721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2743200" y="3733800"/>
            <a:ext cx="609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urved Connector 7"/>
          <p:cNvCxnSpPr/>
          <p:nvPr/>
        </p:nvCxnSpPr>
        <p:spPr>
          <a:xfrm rot="10800000" flipV="1">
            <a:off x="3352800" y="3733800"/>
            <a:ext cx="838200" cy="266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loud 11"/>
          <p:cNvSpPr/>
          <p:nvPr/>
        </p:nvSpPr>
        <p:spPr>
          <a:xfrm>
            <a:off x="4114800" y="3067050"/>
            <a:ext cx="20574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Magnetic</a:t>
            </a:r>
            <a:r>
              <a:rPr lang="mk-MK" dirty="0">
                <a:cs typeface="Arial"/>
              </a:rPr>
              <a:t> </a:t>
            </a:r>
            <a:r>
              <a:rPr lang="mk-MK">
                <a:cs typeface="Arial"/>
              </a:rPr>
              <a:t>induction</a:t>
            </a:r>
            <a:r>
              <a:rPr lang="mk-MK" dirty="0">
                <a:cs typeface="Arial"/>
              </a:rPr>
              <a:t> </a:t>
            </a:r>
            <a:r>
              <a:rPr lang="mk-MK">
                <a:cs typeface="Arial"/>
              </a:rPr>
              <a:t> in</a:t>
            </a:r>
            <a:r>
              <a:rPr lang="mk-MK" dirty="0">
                <a:cs typeface="Arial"/>
              </a:rPr>
              <a:t> </a:t>
            </a:r>
            <a:r>
              <a:rPr lang="mk-MK">
                <a:cs typeface="Arial"/>
              </a:rPr>
              <a:t>the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material</a:t>
            </a:r>
            <a:endParaRPr lang="mk-MK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43200" y="4343400"/>
            <a:ext cx="609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urved Connector 13"/>
          <p:cNvCxnSpPr>
            <a:stCxn id="15" idx="2"/>
            <a:endCxn id="13" idx="4"/>
          </p:cNvCxnSpPr>
          <p:nvPr/>
        </p:nvCxnSpPr>
        <p:spPr>
          <a:xfrm rot="10800000">
            <a:off x="3048001" y="4876801"/>
            <a:ext cx="730281" cy="53340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loud 14"/>
          <p:cNvSpPr/>
          <p:nvPr/>
        </p:nvSpPr>
        <p:spPr>
          <a:xfrm>
            <a:off x="3771899" y="4610101"/>
            <a:ext cx="20574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Magnetic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induction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in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free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space</a:t>
            </a:r>
            <a:endParaRPr lang="en-US" dirty="0" err="1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62075" y="2066925"/>
            <a:ext cx="4079875" cy="13112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permeability of free space</a:t>
            </a:r>
            <a:endParaRPr lang="en-US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relative permeability </a:t>
            </a:r>
          </a:p>
        </p:txBody>
      </p:sp>
      <p:pic>
        <p:nvPicPr>
          <p:cNvPr id="16" name="Picture 16" descr="mu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" y="2038350"/>
            <a:ext cx="1011292" cy="106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13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478429762"/>
              </p:ext>
            </p:extLst>
          </p:nvPr>
        </p:nvSpPr>
        <p:spPr/>
        <p:txBody>
          <a:bodyPr>
            <a:normAutofit/>
          </a:bodyPr>
          <a:lstStyle/>
          <a:p>
            <a:r>
              <a:rPr lang="mk-MK" dirty="0" err="1"/>
              <a:t>So</a:t>
            </a:r>
            <a:r>
              <a:rPr lang="mk-MK" dirty="0"/>
              <a:t> </a:t>
            </a:r>
            <a:r>
              <a:rPr lang="mk-MK" dirty="0" err="1"/>
              <a:t>far</a:t>
            </a:r>
            <a:r>
              <a:rPr lang="mk-MK" dirty="0"/>
              <a:t> </a:t>
            </a:r>
            <a:r>
              <a:rPr lang="mk-MK" dirty="0" err="1"/>
              <a:t>on</a:t>
            </a:r>
            <a:r>
              <a:rPr lang="mk-MK" dirty="0"/>
              <a:t> </a:t>
            </a:r>
            <a:r>
              <a:rPr lang="mk-MK" dirty="0" err="1"/>
              <a:t>the</a:t>
            </a:r>
            <a:r>
              <a:rPr lang="mk-MK" dirty="0"/>
              <a:t> </a:t>
            </a:r>
            <a:r>
              <a:rPr lang="mk-MK" dirty="0" err="1"/>
              <a:t>topic</a:t>
            </a:r>
            <a:r>
              <a:rPr lang="mk-MK" dirty="0"/>
              <a:t> </a:t>
            </a:r>
            <a:r>
              <a:rPr lang="mk-MK" dirty="0" err="1"/>
              <a:t>of</a:t>
            </a:r>
            <a:r>
              <a:rPr lang="mk-MK" dirty="0"/>
              <a:t> "</a:t>
            </a:r>
            <a:r>
              <a:rPr lang="mk-MK" dirty="0" err="1"/>
              <a:t>Magnetic</a:t>
            </a:r>
            <a:r>
              <a:rPr lang="mk-MK" dirty="0"/>
              <a:t> </a:t>
            </a:r>
            <a:r>
              <a:rPr lang="mk-MK" dirty="0" err="1"/>
              <a:t>field</a:t>
            </a:r>
            <a:r>
              <a:rPr lang="mk-MK" dirty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70312572"/>
              </p:ext>
            </p:extLst>
          </p:nvPr>
        </p:nvSpPr>
        <p:spPr>
          <a:xfrm>
            <a:off x="457200" y="1600200"/>
            <a:ext cx="8229600" cy="3352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mk-MK" dirty="0" err="1"/>
              <a:t>Permanent</a:t>
            </a:r>
            <a:r>
              <a:rPr lang="mk-MK" dirty="0"/>
              <a:t> </a:t>
            </a:r>
            <a:r>
              <a:rPr lang="mk-MK" dirty="0" err="1"/>
              <a:t>magnet</a:t>
            </a:r>
          </a:p>
          <a:p>
            <a:r>
              <a:rPr lang="mk-MK" dirty="0" err="1"/>
              <a:t>The</a:t>
            </a:r>
            <a:r>
              <a:rPr lang="mk-MK" dirty="0"/>
              <a:t> </a:t>
            </a:r>
            <a:r>
              <a:rPr lang="mk-MK" dirty="0" err="1"/>
              <a:t>south</a:t>
            </a:r>
            <a:r>
              <a:rPr lang="mk-MK" dirty="0"/>
              <a:t> </a:t>
            </a:r>
            <a:r>
              <a:rPr lang="mk-MK" dirty="0" err="1"/>
              <a:t>and</a:t>
            </a:r>
            <a:r>
              <a:rPr lang="mk-MK" dirty="0"/>
              <a:t> </a:t>
            </a:r>
            <a:r>
              <a:rPr lang="mk-MK" dirty="0" err="1"/>
              <a:t>north</a:t>
            </a:r>
            <a:r>
              <a:rPr lang="mk-MK" dirty="0"/>
              <a:t> </a:t>
            </a:r>
            <a:r>
              <a:rPr lang="mk-MK" dirty="0" err="1"/>
              <a:t>pole</a:t>
            </a:r>
            <a:r>
              <a:rPr lang="mk-MK" dirty="0"/>
              <a:t> </a:t>
            </a:r>
            <a:r>
              <a:rPr lang="mk-MK" dirty="0" err="1"/>
              <a:t>of</a:t>
            </a:r>
            <a:r>
              <a:rPr lang="mk-MK" dirty="0"/>
              <a:t> a </a:t>
            </a:r>
            <a:r>
              <a:rPr lang="mk-MK" dirty="0" err="1"/>
              <a:t>magnet</a:t>
            </a:r>
            <a:r>
              <a:rPr lang="mk-MK" dirty="0"/>
              <a:t> </a:t>
            </a:r>
            <a:r>
              <a:rPr lang="mk-MK" dirty="0" err="1"/>
              <a:t>cannot</a:t>
            </a:r>
            <a:r>
              <a:rPr lang="mk-MK" dirty="0"/>
              <a:t> </a:t>
            </a:r>
            <a:r>
              <a:rPr lang="mk-MK" dirty="0" err="1"/>
              <a:t>be</a:t>
            </a:r>
            <a:r>
              <a:rPr lang="mk-MK" dirty="0"/>
              <a:t> </a:t>
            </a:r>
            <a:r>
              <a:rPr lang="mk-MK" dirty="0" err="1"/>
              <a:t>separated</a:t>
            </a:r>
          </a:p>
          <a:p>
            <a:r>
              <a:rPr lang="mk-MK" dirty="0" err="1"/>
              <a:t>Magnetisation</a:t>
            </a:r>
            <a:r>
              <a:rPr lang="mk-MK" dirty="0"/>
              <a:t> </a:t>
            </a:r>
            <a:r>
              <a:rPr lang="mk-MK" dirty="0" err="1"/>
              <a:t>of</a:t>
            </a:r>
            <a:r>
              <a:rPr lang="mk-MK" dirty="0"/>
              <a:t> </a:t>
            </a:r>
            <a:r>
              <a:rPr lang="mk-MK" dirty="0" err="1"/>
              <a:t>objects</a:t>
            </a:r>
            <a:endParaRPr dirty="0" err="1"/>
          </a:p>
          <a:p>
            <a:r>
              <a:rPr lang="mk-MK" dirty="0" err="1"/>
              <a:t>When</a:t>
            </a:r>
            <a:r>
              <a:rPr lang="mk-MK" dirty="0"/>
              <a:t> </a:t>
            </a:r>
            <a:r>
              <a:rPr lang="mk-MK" dirty="0" err="1"/>
              <a:t>current</a:t>
            </a:r>
            <a:r>
              <a:rPr lang="mk-MK" dirty="0"/>
              <a:t> </a:t>
            </a:r>
            <a:r>
              <a:rPr lang="mk-MK" dirty="0" err="1"/>
              <a:t>flows</a:t>
            </a:r>
            <a:r>
              <a:rPr lang="mk-MK" dirty="0"/>
              <a:t> </a:t>
            </a:r>
            <a:r>
              <a:rPr lang="mk-MK" dirty="0" err="1"/>
              <a:t>through</a:t>
            </a:r>
            <a:r>
              <a:rPr lang="mk-MK" dirty="0"/>
              <a:t> a </a:t>
            </a:r>
            <a:r>
              <a:rPr lang="mk-MK" dirty="0" err="1"/>
              <a:t>conductor</a:t>
            </a:r>
            <a:r>
              <a:rPr lang="mk-MK" dirty="0"/>
              <a:t>, a </a:t>
            </a:r>
            <a:r>
              <a:rPr lang="mk-MK" dirty="0" err="1"/>
              <a:t>magnetic</a:t>
            </a:r>
            <a:r>
              <a:rPr lang="mk-MK" dirty="0"/>
              <a:t> </a:t>
            </a:r>
            <a:r>
              <a:rPr lang="mk-MK" dirty="0" err="1"/>
              <a:t>field</a:t>
            </a:r>
            <a:r>
              <a:rPr lang="mk-MK" dirty="0"/>
              <a:t> </a:t>
            </a:r>
            <a:r>
              <a:rPr lang="mk-MK" dirty="0" err="1"/>
              <a:t>is</a:t>
            </a:r>
            <a:r>
              <a:rPr lang="mk-MK" dirty="0"/>
              <a:t> </a:t>
            </a:r>
            <a:r>
              <a:rPr lang="mk-MK" dirty="0" err="1"/>
              <a:t>created</a:t>
            </a:r>
            <a:endParaRPr dirty="0" err="1"/>
          </a:p>
          <a:p>
            <a:pPr>
              <a:lnSpc>
                <a:spcPct val="150000"/>
              </a:lnSpc>
            </a:pPr>
            <a:r>
              <a:rPr lang="mk-MK" dirty="0" err="1"/>
              <a:t>The</a:t>
            </a:r>
            <a:r>
              <a:rPr lang="mk-MK" dirty="0"/>
              <a:t> </a:t>
            </a:r>
            <a:r>
              <a:rPr lang="mk-MK" dirty="0" err="1"/>
              <a:t>magnetic</a:t>
            </a:r>
            <a:r>
              <a:rPr lang="mk-MK" dirty="0"/>
              <a:t> </a:t>
            </a:r>
            <a:r>
              <a:rPr lang="mk-MK" dirty="0" err="1"/>
              <a:t>field</a:t>
            </a:r>
            <a:r>
              <a:rPr lang="mk-MK" dirty="0"/>
              <a:t> </a:t>
            </a:r>
            <a:r>
              <a:rPr lang="mk-MK" dirty="0" err="1"/>
              <a:t>acts</a:t>
            </a:r>
            <a:r>
              <a:rPr lang="mk-MK" dirty="0"/>
              <a:t> </a:t>
            </a:r>
            <a:r>
              <a:rPr lang="mk-MK" dirty="0" err="1"/>
              <a:t>on</a:t>
            </a:r>
            <a:r>
              <a:rPr lang="mk-MK" dirty="0"/>
              <a:t> a </a:t>
            </a:r>
            <a:r>
              <a:rPr lang="mk-MK" dirty="0" err="1"/>
              <a:t>moving</a:t>
            </a:r>
            <a:r>
              <a:rPr lang="mk-MK" dirty="0"/>
              <a:t> </a:t>
            </a:r>
            <a:r>
              <a:rPr lang="mk-MK" dirty="0" err="1"/>
              <a:t>charge</a:t>
            </a:r>
          </a:p>
        </p:txBody>
      </p:sp>
      <p:sp>
        <p:nvSpPr>
          <p:cNvPr id="5" name="Cloud 4"/>
          <p:cNvSpPr/>
          <p:nvPr>
            <p:extLst>
              <p:ext uri="{D42A27DB-BD31-4B8C-83A1-F6EECF244321}">
                <p14:modId xmlns:p14="http://schemas.microsoft.com/office/powerpoint/2010/main" val="1813894912"/>
              </p:ext>
            </p:extLst>
          </p:nvPr>
        </p:nvSpPr>
        <p:spPr>
          <a:xfrm>
            <a:off x="4800600" y="4876800"/>
            <a:ext cx="29718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b="1" dirty="0" err="1"/>
              <a:t>Where</a:t>
            </a:r>
            <a:r>
              <a:rPr lang="mk-MK" b="1" dirty="0"/>
              <a:t> </a:t>
            </a:r>
            <a:r>
              <a:rPr lang="mk-MK" b="1" dirty="0" err="1"/>
              <a:t>does</a:t>
            </a:r>
            <a:r>
              <a:rPr lang="mk-MK" b="1" dirty="0"/>
              <a:t> </a:t>
            </a:r>
            <a:r>
              <a:rPr lang="mk-MK" b="1" dirty="0" err="1"/>
              <a:t>the</a:t>
            </a:r>
            <a:r>
              <a:rPr lang="mk-MK" b="1" dirty="0"/>
              <a:t> </a:t>
            </a:r>
            <a:r>
              <a:rPr lang="mk-MK" b="1" dirty="0" err="1"/>
              <a:t>magnetic</a:t>
            </a:r>
            <a:r>
              <a:rPr lang="mk-MK" b="1" dirty="0"/>
              <a:t> </a:t>
            </a:r>
            <a:r>
              <a:rPr lang="mk-MK" b="1" dirty="0" err="1"/>
              <a:t>field</a:t>
            </a:r>
            <a:r>
              <a:rPr lang="mk-MK" b="1" dirty="0"/>
              <a:t> </a:t>
            </a:r>
            <a:r>
              <a:rPr lang="mk-MK" b="1" dirty="0" err="1"/>
              <a:t>come</a:t>
            </a:r>
            <a:r>
              <a:rPr lang="mk-MK" b="1" dirty="0"/>
              <a:t> </a:t>
            </a:r>
            <a:r>
              <a:rPr lang="mk-MK" b="1" dirty="0" err="1"/>
              <a:t>from</a:t>
            </a:r>
            <a:r>
              <a:rPr lang="mk-MK" b="1" dirty="0"/>
              <a:t>??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815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296">
        <p14:gallery dir="l"/>
      </p:transition>
    </mc:Choice>
    <mc:Fallback xmlns="">
      <p:transition spd="slow" advTm="229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59252" y="606552"/>
            <a:ext cx="1719072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10100" y="838200"/>
            <a:ext cx="1719072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09900" y="762000"/>
            <a:ext cx="3429000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Lightning Bolt 10"/>
          <p:cNvSpPr/>
          <p:nvPr/>
        </p:nvSpPr>
        <p:spPr>
          <a:xfrm>
            <a:off x="2857500" y="457200"/>
            <a:ext cx="205740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455164" y="2133600"/>
            <a:ext cx="859536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162300" y="2286000"/>
            <a:ext cx="859536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362200" y="2209800"/>
            <a:ext cx="1714500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Lightning Bolt 22"/>
          <p:cNvSpPr/>
          <p:nvPr/>
        </p:nvSpPr>
        <p:spPr>
          <a:xfrm>
            <a:off x="2077212" y="1905000"/>
            <a:ext cx="102870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160264" y="2209800"/>
            <a:ext cx="859536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867400" y="2362200"/>
            <a:ext cx="859536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067300" y="2286000"/>
            <a:ext cx="1714500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Lightning Bolt 28"/>
          <p:cNvSpPr/>
          <p:nvPr/>
        </p:nvSpPr>
        <p:spPr>
          <a:xfrm>
            <a:off x="4820412" y="1905000"/>
            <a:ext cx="102870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558290" y="35814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981200" y="36576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581150" y="3581400"/>
            <a:ext cx="857250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Lightning Bolt 32"/>
          <p:cNvSpPr/>
          <p:nvPr/>
        </p:nvSpPr>
        <p:spPr>
          <a:xfrm>
            <a:off x="1392215" y="3283808"/>
            <a:ext cx="51435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234690" y="35052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657600" y="35814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257550" y="3505200"/>
            <a:ext cx="857250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Lightning Bolt 36"/>
          <p:cNvSpPr/>
          <p:nvPr/>
        </p:nvSpPr>
        <p:spPr>
          <a:xfrm>
            <a:off x="3219450" y="3276600"/>
            <a:ext cx="51435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606290" y="35814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029200" y="36576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4629150" y="3581400"/>
            <a:ext cx="857250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282690" y="35052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705600" y="3581400"/>
            <a:ext cx="429768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6305550" y="3505200"/>
            <a:ext cx="857250" cy="1447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0000"/>
              </a:gs>
            </a:gsLst>
            <a:lin ang="0" scaled="0"/>
            <a:tileRect/>
          </a:gradFill>
          <a:scene3d>
            <a:camera prst="isometricOffAxis2Top"/>
            <a:lightRig rig="threePt" dir="t"/>
          </a:scene3d>
          <a:sp3d extrusionH="76200">
            <a:bevelT w="127000" h="133350"/>
            <a:bevelB w="152400" h="152400"/>
            <a:extrusionClr>
              <a:schemeClr val="accent6">
                <a:lumMod val="50000"/>
              </a:schemeClr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Lightning Bolt 51"/>
          <p:cNvSpPr/>
          <p:nvPr/>
        </p:nvSpPr>
        <p:spPr>
          <a:xfrm>
            <a:off x="4648200" y="3283808"/>
            <a:ext cx="51435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Lightning Bolt 52"/>
          <p:cNvSpPr/>
          <p:nvPr/>
        </p:nvSpPr>
        <p:spPr>
          <a:xfrm>
            <a:off x="6475435" y="3276600"/>
            <a:ext cx="514350" cy="990600"/>
          </a:xfrm>
          <a:prstGeom prst="lightningBol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loud 1"/>
          <p:cNvSpPr/>
          <p:nvPr/>
        </p:nvSpPr>
        <p:spPr>
          <a:xfrm>
            <a:off x="6920484" y="1905000"/>
            <a:ext cx="2223516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dirty="0"/>
              <a:t>...</a:t>
            </a:r>
            <a:endParaRPr lang="en-US" dirty="0"/>
          </a:p>
        </p:txBody>
      </p:sp>
      <p:sp>
        <p:nvSpPr>
          <p:cNvPr id="54" name="Cloud 53"/>
          <p:cNvSpPr/>
          <p:nvPr>
            <p:extLst>
              <p:ext uri="{D42A27DB-BD31-4B8C-83A1-F6EECF244321}">
                <p14:modId xmlns:p14="http://schemas.microsoft.com/office/powerpoint/2010/main" val="2261461504"/>
              </p:ext>
            </p:extLst>
          </p:nvPr>
        </p:nvSpPr>
        <p:spPr>
          <a:xfrm>
            <a:off x="6920484" y="1905000"/>
            <a:ext cx="2223516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3200" dirty="0" err="1"/>
              <a:t>Until</a:t>
            </a:r>
            <a:r>
              <a:rPr lang="mk-MK" sz="3200" dirty="0"/>
              <a:t>  </a:t>
            </a:r>
            <a:r>
              <a:rPr lang="mk-MK" sz="3200" dirty="0" err="1"/>
              <a:t>when</a:t>
            </a:r>
            <a:r>
              <a:rPr lang="mk-MK" sz="3200" dirty="0"/>
              <a:t>?</a:t>
            </a:r>
            <a:endParaRPr lang="en-US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240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6165">
        <p14:gallery dir="l"/>
      </p:transition>
    </mc:Choice>
    <mc:Fallback xmlns="">
      <p:transition spd="slow" advTm="1616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09167 0.2333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1166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0.04774 0.205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2222 L 0.00625 0.1833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8056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1064 L -0.09462 0.2050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6" y="9722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0.01111 L -0.05711 0.1944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" y="9167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2083 0.1833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7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2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27" presetClass="emph" presetSubtype="0" repeatCount="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1111 L 0.07656 0.18333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8611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1111 L 0.00607 0.20555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9722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10156 0.17778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8889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0556 L 0.05486 0.2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" y="10278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3 0.01667 L -0.04843 0.18889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9" y="8611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1064 L -0.09462 0.20509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6" y="9722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1111 L -0.02188 0.20555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9722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0.01666 L -0.06893 0.21666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9" grpId="0" animBg="1"/>
      <p:bldP spid="9" grpId="1" animBg="1"/>
      <p:bldP spid="9" grpId="2" animBg="1"/>
      <p:bldP spid="8" grpId="0" animBg="1"/>
      <p:bldP spid="11" grpId="0" animBg="1"/>
      <p:bldP spid="11" grpId="1" animBg="1"/>
      <p:bldP spid="11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9" grpId="0" animBg="1"/>
      <p:bldP spid="29" grpId="1" animBg="1"/>
      <p:bldP spid="29" grpId="2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3" grpId="2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7" grpId="2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2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403220470"/>
              </p:ext>
            </p:extLst>
          </p:nvPr>
        </p:nvSpPr>
        <p:spPr/>
        <p:txBody>
          <a:bodyPr/>
          <a:lstStyle/>
          <a:p>
            <a:r>
              <a:rPr lang="mk-MK" dirty="0" err="1"/>
              <a:t>What</a:t>
            </a:r>
            <a:r>
              <a:rPr lang="mk-MK" dirty="0"/>
              <a:t> </a:t>
            </a:r>
            <a:r>
              <a:rPr lang="mk-MK" dirty="0" err="1"/>
              <a:t>is</a:t>
            </a:r>
            <a:r>
              <a:rPr lang="mk-MK" dirty="0"/>
              <a:t> a </a:t>
            </a:r>
            <a:r>
              <a:rPr lang="mk-MK" dirty="0" err="1"/>
              <a:t>current</a:t>
            </a:r>
            <a:r>
              <a:rPr lang="mk-MK" dirty="0"/>
              <a:t>?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 rot="4715726">
            <a:off x="3258697" y="176029"/>
            <a:ext cx="524959" cy="5364737"/>
          </a:xfrm>
          <a:prstGeom prst="can">
            <a:avLst>
              <a:gd name="adj" fmla="val 472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loud 11"/>
          <p:cNvSpPr/>
          <p:nvPr>
            <p:extLst>
              <p:ext uri="{D42A27DB-BD31-4B8C-83A1-F6EECF244321}">
                <p14:modId xmlns:p14="http://schemas.microsoft.com/office/powerpoint/2010/main" val="2602579051"/>
              </p:ext>
            </p:extLst>
          </p:nvPr>
        </p:nvSpPr>
        <p:spPr>
          <a:xfrm>
            <a:off x="6477000" y="1537301"/>
            <a:ext cx="2345724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/>
              <a:t>Conductor</a:t>
            </a:r>
            <a:endParaRPr lang="en-US" dirty="0" err="1"/>
          </a:p>
        </p:txBody>
      </p:sp>
      <p:cxnSp>
        <p:nvCxnSpPr>
          <p:cNvPr id="14" name="Curved Connector 13"/>
          <p:cNvCxnSpPr>
            <a:stCxn id="12" idx="1"/>
            <a:endCxn id="9" idx="1"/>
          </p:cNvCxnSpPr>
          <p:nvPr/>
        </p:nvCxnSpPr>
        <p:spPr>
          <a:xfrm rot="5400000">
            <a:off x="6771290" y="1449427"/>
            <a:ext cx="257866" cy="1499279"/>
          </a:xfrm>
          <a:prstGeom prst="curvedConnector2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loud 39"/>
          <p:cNvSpPr/>
          <p:nvPr>
            <p:extLst>
              <p:ext uri="{D42A27DB-BD31-4B8C-83A1-F6EECF244321}">
                <p14:modId xmlns:p14="http://schemas.microsoft.com/office/powerpoint/2010/main" val="2873066460"/>
              </p:ext>
            </p:extLst>
          </p:nvPr>
        </p:nvSpPr>
        <p:spPr>
          <a:xfrm>
            <a:off x="457200" y="4313970"/>
            <a:ext cx="2345724" cy="102003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/>
              <a:t>Electrons</a:t>
            </a:r>
            <a:r>
              <a:rPr lang="mk-MK" dirty="0"/>
              <a:t> </a:t>
            </a:r>
            <a:r>
              <a:rPr lang="mk-MK" dirty="0" err="1"/>
              <a:t>with</a:t>
            </a:r>
            <a:r>
              <a:rPr lang="mk-MK" dirty="0"/>
              <a:t> </a:t>
            </a:r>
            <a:r>
              <a:rPr lang="mk-MK" dirty="0" err="1"/>
              <a:t>charge</a:t>
            </a:r>
            <a:r>
              <a:rPr lang="mk-MK" dirty="0"/>
              <a:t> </a:t>
            </a:r>
            <a:r>
              <a:rPr lang="en-US" dirty="0"/>
              <a:t>Q</a:t>
            </a:r>
          </a:p>
        </p:txBody>
      </p:sp>
      <p:cxnSp>
        <p:nvCxnSpPr>
          <p:cNvPr id="41" name="Curved Connector 40"/>
          <p:cNvCxnSpPr>
            <a:stCxn id="40" idx="3"/>
          </p:cNvCxnSpPr>
          <p:nvPr/>
        </p:nvCxnSpPr>
        <p:spPr>
          <a:xfrm rot="16200000" flipV="1">
            <a:off x="1046413" y="3788641"/>
            <a:ext cx="880816" cy="28648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1295401" y="33528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1965224" y="2960294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2743200" y="30480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3413023" y="26670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4190999" y="2754706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4860823" y="23622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5638799" y="2449906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457200" y="35052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1127023" y="3112694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1904999" y="32004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2574822" y="28194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3352798" y="2907106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4022622" y="2514600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4800598" y="2602306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3124200" y="2070701"/>
            <a:ext cx="1676398" cy="12936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8" name="Curved Connector 117"/>
          <p:cNvCxnSpPr>
            <a:endCxn id="116" idx="5"/>
          </p:cNvCxnSpPr>
          <p:nvPr/>
        </p:nvCxnSpPr>
        <p:spPr>
          <a:xfrm rot="16200000" flipV="1">
            <a:off x="4550143" y="3179814"/>
            <a:ext cx="712610" cy="702705"/>
          </a:xfrm>
          <a:prstGeom prst="curved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loud 119"/>
          <p:cNvSpPr/>
          <p:nvPr>
            <p:extLst>
              <p:ext uri="{D42A27DB-BD31-4B8C-83A1-F6EECF244321}">
                <p14:modId xmlns:p14="http://schemas.microsoft.com/office/powerpoint/2010/main" val="2118023684"/>
              </p:ext>
            </p:extLst>
          </p:nvPr>
        </p:nvSpPr>
        <p:spPr>
          <a:xfrm>
            <a:off x="3885336" y="3887472"/>
            <a:ext cx="2345724" cy="10655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/>
              <a:t>Current</a:t>
            </a:r>
            <a:r>
              <a:rPr lang="mk-MK" dirty="0"/>
              <a:t> (</a:t>
            </a:r>
            <a:r>
              <a:rPr lang="mk-MK" dirty="0" err="1"/>
              <a:t>over</a:t>
            </a:r>
            <a:r>
              <a:rPr lang="mk-MK" dirty="0"/>
              <a:t> </a:t>
            </a:r>
            <a:r>
              <a:rPr lang="mk-MK" dirty="0" err="1"/>
              <a:t>time</a:t>
            </a:r>
            <a:r>
              <a:rPr lang="mk-MK" dirty="0"/>
              <a:t> </a:t>
            </a:r>
            <a:r>
              <a:rPr lang="en-US" dirty="0"/>
              <a:t>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3192409" y="2189624"/>
                <a:ext cx="2751191" cy="1925176"/>
              </a:xfrm>
              <a:prstGeom prst="rect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/>
                        </a:rPr>
                        <m:t>𝐼</m:t>
                      </m:r>
                      <m:r>
                        <a:rPr lang="en-US" sz="5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5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409" y="2189624"/>
                <a:ext cx="2751191" cy="19251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8370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7661">
        <p14:gallery dir="l"/>
      </p:transition>
    </mc:Choice>
    <mc:Fallback xmlns="">
      <p:transition spd="slow" advTm="176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69 L 0.0658 -0.01643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9" dur="2000" fill="hold"/>
                                        <p:tgtEl>
                                          <p:spTgt spid="12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40" grpId="0" animBg="1"/>
      <p:bldP spid="40" grpId="1" animBg="1"/>
      <p:bldP spid="89" grpId="0" animBg="1"/>
      <p:bldP spid="89" grpId="1" animBg="1"/>
      <p:bldP spid="89" grpId="2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1" grpId="0" animBg="1"/>
      <p:bldP spid="101" grpId="1" animBg="1"/>
      <p:bldP spid="101" grpId="2" animBg="1"/>
      <p:bldP spid="102" grpId="0" animBg="1"/>
      <p:bldP spid="102" grpId="1" animBg="1"/>
      <p:bldP spid="102" grpId="2" animBg="1"/>
      <p:bldP spid="107" grpId="0" animBg="1"/>
      <p:bldP spid="107" grpId="1" animBg="1"/>
      <p:bldP spid="107" grpId="2" animBg="1"/>
      <p:bldP spid="108" grpId="0" animBg="1"/>
      <p:bldP spid="108" grpId="1" animBg="1"/>
      <p:bldP spid="108" grpId="2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20" grpId="0" animBg="1"/>
      <p:bldP spid="120" grpId="1" animBg="1"/>
      <p:bldP spid="122" grpId="0" animBg="1"/>
      <p:bldP spid="12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Planetary model of the atom​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38600" y="4351497"/>
            <a:ext cx="685800" cy="685800"/>
          </a:xfrm>
          <a:prstGeom prst="ellipse">
            <a:avLst/>
          </a:prstGeom>
          <a:gradFill flip="none" rotWithShape="1">
            <a:gsLst>
              <a:gs pos="0">
                <a:srgbClr val="FFC1C1"/>
              </a:gs>
              <a:gs pos="52000">
                <a:srgbClr val="C00000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5015805" y="3970497"/>
            <a:ext cx="2345724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proton</a:t>
            </a:r>
            <a:endParaRPr lang="en-US" dirty="0"/>
          </a:p>
        </p:txBody>
      </p:sp>
      <p:cxnSp>
        <p:nvCxnSpPr>
          <p:cNvPr id="6" name="Curved Connector 5"/>
          <p:cNvCxnSpPr>
            <a:stCxn id="5" idx="1"/>
          </p:cNvCxnSpPr>
          <p:nvPr/>
        </p:nvCxnSpPr>
        <p:spPr>
          <a:xfrm rot="5400000">
            <a:off x="5310095" y="3882623"/>
            <a:ext cx="257866" cy="1499279"/>
          </a:xfrm>
          <a:prstGeom prst="curvedConnector2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 rot="20893156">
            <a:off x="1386536" y="3676593"/>
            <a:ext cx="5989929" cy="1981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371857" y="5189697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283183" y="3505200"/>
            <a:ext cx="2345724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electron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 rot="20808904">
            <a:off x="4149698" y="3216739"/>
            <a:ext cx="463603" cy="277185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Curved Connector 9"/>
          <p:cNvCxnSpPr>
            <a:endCxn id="8" idx="2"/>
          </p:cNvCxnSpPr>
          <p:nvPr/>
        </p:nvCxnSpPr>
        <p:spPr>
          <a:xfrm rot="5400000">
            <a:off x="809495" y="4625100"/>
            <a:ext cx="1208912" cy="84188"/>
          </a:xfrm>
          <a:prstGeom prst="curvedConnector4">
            <a:avLst>
              <a:gd name="adj1" fmla="val 46587"/>
              <a:gd name="adj2" fmla="val 371535"/>
            </a:avLst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12271" y="2624921"/>
                <a:ext cx="512129" cy="57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271" y="2624921"/>
                <a:ext cx="512129" cy="5754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loud 16"/>
          <p:cNvSpPr/>
          <p:nvPr/>
        </p:nvSpPr>
        <p:spPr>
          <a:xfrm>
            <a:off x="5015805" y="1676400"/>
            <a:ext cx="2604195" cy="140958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orbital magnetic moment​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354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900">
        <p14:gallery dir="l"/>
      </p:transition>
    </mc:Choice>
    <mc:Fallback xmlns="">
      <p:transition spd="slow" advTm="129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C -0.01423 -0.07708 0.12188 -0.18218 0.29965 -0.23357 C 0.47743 -0.28241 0.63004 -0.25972 0.64236 -0.18171 C 0.65417 -0.10394 0.52257 -0.00162 0.34427 0.04861 C 0.16632 0.09884 0.01094 0.07731 -1.66667E-6 1.11111E-6 Z " pathEditMode="relative" rAng="-157313687" ptsTypes="fffff">
                                      <p:cBhvr>
                                        <p:cTn id="30" dur="3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97" y="-919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9" grpId="0" animBg="1"/>
      <p:bldP spid="9" grpId="1" animBg="1"/>
      <p:bldP spid="15" grpId="0" animBg="1"/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Planetary model of the atom​</a:t>
            </a:r>
            <a:r>
              <a:rPr lang="en-US" dirty="0" smtClean="0"/>
              <a:t>​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38600" y="4351497"/>
            <a:ext cx="685800" cy="685800"/>
          </a:xfrm>
          <a:prstGeom prst="ellipse">
            <a:avLst/>
          </a:prstGeom>
          <a:gradFill flip="none" rotWithShape="1">
            <a:gsLst>
              <a:gs pos="0">
                <a:srgbClr val="FFC1C1"/>
              </a:gs>
              <a:gs pos="52000">
                <a:srgbClr val="C00000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20893156">
            <a:off x="1386536" y="3676593"/>
            <a:ext cx="5989929" cy="1981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371857" y="5189697"/>
            <a:ext cx="168376" cy="16390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92611" y="2798246"/>
                <a:ext cx="512129" cy="57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611" y="2798246"/>
                <a:ext cx="512129" cy="5754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loud 16"/>
          <p:cNvSpPr/>
          <p:nvPr/>
        </p:nvSpPr>
        <p:spPr>
          <a:xfrm>
            <a:off x="2094805" y="1964139"/>
            <a:ext cx="2604195" cy="140958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pin </a:t>
            </a:r>
            <a:r>
              <a:rPr lang="en-US" dirty="0"/>
              <a:t>magnetic moment</a:t>
            </a:r>
            <a:endParaRPr lang="en-US" b="1" dirty="0"/>
          </a:p>
        </p:txBody>
      </p:sp>
      <p:sp>
        <p:nvSpPr>
          <p:cNvPr id="14" name="Oval 13"/>
          <p:cNvSpPr/>
          <p:nvPr/>
        </p:nvSpPr>
        <p:spPr>
          <a:xfrm>
            <a:off x="1238206" y="5066767"/>
            <a:ext cx="420940" cy="409765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urved Right Arrow 2"/>
          <p:cNvSpPr/>
          <p:nvPr/>
        </p:nvSpPr>
        <p:spPr>
          <a:xfrm>
            <a:off x="866373" y="4610100"/>
            <a:ext cx="381000" cy="57959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1247373" y="3533100"/>
            <a:ext cx="418133" cy="135409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Cloud 17"/>
          <p:cNvSpPr/>
          <p:nvPr/>
        </p:nvSpPr>
        <p:spPr>
          <a:xfrm>
            <a:off x="291709" y="5800810"/>
            <a:ext cx="1302098" cy="70479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Spin</a:t>
            </a:r>
            <a:endParaRPr lang="en-US" b="1" dirty="0"/>
          </a:p>
        </p:txBody>
      </p:sp>
      <p:cxnSp>
        <p:nvCxnSpPr>
          <p:cNvPr id="6" name="Curved Connector 5"/>
          <p:cNvCxnSpPr>
            <a:stCxn id="18" idx="3"/>
            <a:endCxn id="3" idx="0"/>
          </p:cNvCxnSpPr>
          <p:nvPr/>
        </p:nvCxnSpPr>
        <p:spPr>
          <a:xfrm rot="16200000" flipV="1">
            <a:off x="422056" y="5320404"/>
            <a:ext cx="965021" cy="76385"/>
          </a:xfrm>
          <a:prstGeom prst="curvedConnector4">
            <a:avLst>
              <a:gd name="adj1" fmla="val 31663"/>
              <a:gd name="adj2" fmla="val 8024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loud 20"/>
          <p:cNvSpPr/>
          <p:nvPr/>
        </p:nvSpPr>
        <p:spPr>
          <a:xfrm>
            <a:off x="3457630" y="2648811"/>
            <a:ext cx="5105400" cy="340537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Every magnetic field is created by a charge in motion!​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00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3103">
        <p14:gallery dir="l"/>
      </p:transition>
    </mc:Choice>
    <mc:Fallback xmlns="">
      <p:transition spd="slow" advTm="1310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/>
      <p:bldP spid="17" grpId="0" animBg="1"/>
      <p:bldP spid="14" grpId="0" animBg="1"/>
      <p:bldP spid="14" grpId="1" animBg="1"/>
      <p:bldP spid="3" grpId="0" animBg="1"/>
      <p:bldP spid="15" grpId="0" animBg="1"/>
      <p:bldP spid="18" grpId="0" animBg="1"/>
      <p:bldP spid="18" grpId="1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mk-MK" dirty="0" err="1">
                <a:cs typeface="Arial"/>
              </a:rPr>
              <a:t>Then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why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don't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all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materials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have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the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same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magnetic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properties</a:t>
            </a:r>
            <a:r>
              <a:rPr lang="mk-MK" dirty="0"/>
              <a:t>?</a:t>
            </a:r>
          </a:p>
        </p:txBody>
      </p:sp>
      <p:sp>
        <p:nvSpPr>
          <p:cNvPr id="5" name="Cloud 4"/>
          <p:cNvSpPr/>
          <p:nvPr/>
        </p:nvSpPr>
        <p:spPr>
          <a:xfrm>
            <a:off x="990600" y="2197100"/>
            <a:ext cx="2514600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All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materials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do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not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have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the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same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atoms</a:t>
            </a:r>
            <a:endParaRPr lang="mk-MK" dirty="0" err="1"/>
          </a:p>
        </p:txBody>
      </p:sp>
      <p:sp>
        <p:nvSpPr>
          <p:cNvPr id="6" name="Cloud 5"/>
          <p:cNvSpPr/>
          <p:nvPr/>
        </p:nvSpPr>
        <p:spPr>
          <a:xfrm>
            <a:off x="3886200" y="2057400"/>
            <a:ext cx="2349500" cy="16637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Two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electrons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with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opposite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spin</a:t>
            </a:r>
            <a:endParaRPr lang="mk-MK" dirty="0" err="1"/>
          </a:p>
        </p:txBody>
      </p:sp>
      <p:sp>
        <p:nvSpPr>
          <p:cNvPr id="8" name="Cloud 7"/>
          <p:cNvSpPr/>
          <p:nvPr/>
        </p:nvSpPr>
        <p:spPr>
          <a:xfrm>
            <a:off x="5791200" y="3841751"/>
            <a:ext cx="2616200" cy="1473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No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net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spin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magnetic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moment</a:t>
            </a:r>
            <a:endParaRPr lang="mk-MK" dirty="0" err="1"/>
          </a:p>
        </p:txBody>
      </p:sp>
      <p:sp>
        <p:nvSpPr>
          <p:cNvPr id="9" name="Bent Arrow 8"/>
          <p:cNvSpPr/>
          <p:nvPr/>
        </p:nvSpPr>
        <p:spPr>
          <a:xfrm rot="5400000">
            <a:off x="6115050" y="2514600"/>
            <a:ext cx="1308100" cy="1346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1143000" y="3841751"/>
            <a:ext cx="4102100" cy="2590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b="1" dirty="0" err="1">
                <a:cs typeface="Arial"/>
              </a:rPr>
              <a:t>Some</a:t>
            </a:r>
            <a:r>
              <a:rPr lang="mk-MK" sz="2400" b="1" dirty="0">
                <a:cs typeface="Arial"/>
              </a:rPr>
              <a:t> </a:t>
            </a:r>
            <a:r>
              <a:rPr lang="mk-MK" sz="2400" b="1" dirty="0" err="1">
                <a:cs typeface="Arial"/>
              </a:rPr>
              <a:t>materials</a:t>
            </a:r>
            <a:r>
              <a:rPr lang="mk-MK" sz="2400" b="1" dirty="0">
                <a:cs typeface="Arial"/>
              </a:rPr>
              <a:t> </a:t>
            </a:r>
            <a:r>
              <a:rPr lang="mk-MK" sz="2400" b="1" dirty="0" err="1">
                <a:cs typeface="Arial"/>
              </a:rPr>
              <a:t>do</a:t>
            </a:r>
            <a:r>
              <a:rPr lang="mk-MK" sz="2400" b="1" dirty="0">
                <a:cs typeface="Arial"/>
              </a:rPr>
              <a:t> </a:t>
            </a:r>
            <a:r>
              <a:rPr lang="mk-MK" sz="2400" b="1" dirty="0" err="1">
                <a:cs typeface="Arial"/>
              </a:rPr>
              <a:t>have</a:t>
            </a:r>
            <a:r>
              <a:rPr lang="mk-MK" sz="2400" b="1" dirty="0">
                <a:cs typeface="Arial"/>
              </a:rPr>
              <a:t> a </a:t>
            </a:r>
            <a:r>
              <a:rPr lang="mk-MK" sz="2400" b="1" dirty="0" err="1">
                <a:cs typeface="Arial"/>
              </a:rPr>
              <a:t>net</a:t>
            </a:r>
            <a:r>
              <a:rPr lang="mk-MK" sz="2400" b="1" dirty="0">
                <a:cs typeface="Arial"/>
              </a:rPr>
              <a:t> </a:t>
            </a:r>
            <a:r>
              <a:rPr lang="mk-MK" sz="2400" b="1" dirty="0" err="1">
                <a:cs typeface="Arial"/>
              </a:rPr>
              <a:t>spin</a:t>
            </a:r>
            <a:r>
              <a:rPr lang="mk-MK" sz="2400" b="1" dirty="0">
                <a:cs typeface="Arial"/>
              </a:rPr>
              <a:t> </a:t>
            </a:r>
            <a:r>
              <a:rPr lang="mk-MK" sz="2400" b="1" dirty="0" err="1">
                <a:cs typeface="Arial"/>
              </a:rPr>
              <a:t>magnetic</a:t>
            </a:r>
            <a:r>
              <a:rPr lang="mk-MK" sz="2400" b="1" dirty="0">
                <a:cs typeface="Arial"/>
              </a:rPr>
              <a:t> </a:t>
            </a:r>
            <a:r>
              <a:rPr lang="mk-MK" sz="2400" b="1" dirty="0" err="1">
                <a:cs typeface="Arial"/>
              </a:rPr>
              <a:t>moment</a:t>
            </a:r>
            <a:endParaRPr lang="mk-MK" sz="2400" b="1" dirty="0" err="1"/>
          </a:p>
        </p:txBody>
      </p:sp>
    </p:spTree>
    <p:extLst>
      <p:ext uri="{BB962C8B-B14F-4D97-AF65-F5344CB8AC3E}">
        <p14:creationId xmlns:p14="http://schemas.microsoft.com/office/powerpoint/2010/main" val="162337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70581720"/>
              </p:ext>
            </p:extLst>
          </p:nvPr>
        </p:nvGraphicFramePr>
        <p:xfrm>
          <a:off x="152400" y="381000"/>
          <a:ext cx="8839200" cy="635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Jana\AppData\Local\Microsoft\Windows\Temporary Internet Files\Content.IE5\Q70KVJ0H\large-Question-Mark-0-15073[1].gi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09600"/>
            <a:ext cx="360000" cy="6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91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err="1">
                <a:cs typeface="Arial"/>
              </a:rPr>
              <a:t>Ferromagnetics</a:t>
            </a:r>
            <a:endParaRPr lang="en-US" dirty="0" err="1"/>
          </a:p>
        </p:txBody>
      </p:sp>
      <p:sp>
        <p:nvSpPr>
          <p:cNvPr id="4" name="Cloud 3"/>
          <p:cNvSpPr/>
          <p:nvPr/>
        </p:nvSpPr>
        <p:spPr>
          <a:xfrm>
            <a:off x="533400" y="1600200"/>
            <a:ext cx="22098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Dominated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by</a:t>
            </a:r>
            <a:r>
              <a:rPr lang="mk-MK" dirty="0">
                <a:cs typeface="Arial"/>
              </a:rPr>
              <a:t>  </a:t>
            </a:r>
            <a:r>
              <a:rPr lang="mk-MK" b="1" dirty="0" err="1">
                <a:cs typeface="Arial"/>
              </a:rPr>
              <a:t>spin</a:t>
            </a:r>
            <a:r>
              <a:rPr lang="mk-MK" b="1" dirty="0">
                <a:cs typeface="Arial"/>
              </a:rPr>
              <a:t> </a:t>
            </a:r>
            <a:r>
              <a:rPr lang="mk-MK" dirty="0" err="1">
                <a:cs typeface="Arial"/>
              </a:rPr>
              <a:t>magnetic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momentum</a:t>
            </a:r>
            <a:endParaRPr lang="mk-MK" dirty="0"/>
          </a:p>
        </p:txBody>
      </p:sp>
      <p:sp>
        <p:nvSpPr>
          <p:cNvPr id="5" name="Cloud 4"/>
          <p:cNvSpPr/>
          <p:nvPr/>
        </p:nvSpPr>
        <p:spPr>
          <a:xfrm>
            <a:off x="3276600" y="1600200"/>
            <a:ext cx="2438400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Strong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atom-atom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interactions</a:t>
            </a:r>
            <a:endParaRPr lang="en-US" dirty="0" err="1"/>
          </a:p>
        </p:txBody>
      </p:sp>
      <p:sp>
        <p:nvSpPr>
          <p:cNvPr id="6" name="Cloud 5"/>
          <p:cNvSpPr/>
          <p:nvPr/>
        </p:nvSpPr>
        <p:spPr>
          <a:xfrm>
            <a:off x="6096000" y="1600200"/>
            <a:ext cx="2971800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err="1">
                <a:cs typeface="Arial"/>
              </a:rPr>
              <a:t>Zones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are</a:t>
            </a:r>
            <a:r>
              <a:rPr lang="mk-MK" dirty="0">
                <a:cs typeface="Arial"/>
              </a:rPr>
              <a:t> </a:t>
            </a:r>
            <a:r>
              <a:rPr lang="mk-MK" dirty="0" err="1">
                <a:cs typeface="Arial"/>
              </a:rPr>
              <a:t>created</a:t>
            </a:r>
            <a:r>
              <a:rPr lang="mk-MK" dirty="0">
                <a:cs typeface="Arial"/>
              </a:rPr>
              <a:t>, </a:t>
            </a:r>
            <a:r>
              <a:rPr lang="mk-MK" dirty="0" err="1">
                <a:cs typeface="Arial"/>
              </a:rPr>
              <a:t>which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are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called</a:t>
            </a:r>
            <a:r>
              <a:rPr lang="mk-MK" dirty="0">
                <a:cs typeface="Arial"/>
              </a:rPr>
              <a:t> </a:t>
            </a:r>
            <a:r>
              <a:rPr lang="mk-MK" b="1" dirty="0" err="1">
                <a:cs typeface="Arial"/>
              </a:rPr>
              <a:t>magnetic</a:t>
            </a:r>
            <a:r>
              <a:rPr lang="mk-MK" b="1" dirty="0">
                <a:cs typeface="Arial"/>
              </a:rPr>
              <a:t> </a:t>
            </a:r>
            <a:r>
              <a:rPr lang="mk-MK" b="1" dirty="0" err="1">
                <a:cs typeface="Arial"/>
              </a:rPr>
              <a:t>domains</a:t>
            </a:r>
            <a:endParaRPr lang="mk-MK" b="1" dirty="0" err="1"/>
          </a:p>
        </p:txBody>
      </p:sp>
      <p:sp>
        <p:nvSpPr>
          <p:cNvPr id="7" name="Cloud 6"/>
          <p:cNvSpPr/>
          <p:nvPr/>
        </p:nvSpPr>
        <p:spPr>
          <a:xfrm>
            <a:off x="5972175" y="1633220"/>
            <a:ext cx="3276600" cy="16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>
                <a:cs typeface="Arial"/>
              </a:rPr>
              <a:t>MICROSCOPIC (</a:t>
            </a:r>
            <a:r>
              <a:rPr lang="mk-MK" dirty="0" err="1">
                <a:cs typeface="Arial"/>
              </a:rPr>
              <a:t>can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be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seen</a:t>
            </a:r>
            <a:r>
              <a:rPr lang="mk-MK" dirty="0">
                <a:cs typeface="Arial"/>
              </a:rPr>
              <a:t> </a:t>
            </a:r>
            <a:r>
              <a:rPr lang="mk-MK" dirty="0" err="1">
                <a:cs typeface="Arial"/>
              </a:rPr>
              <a:t>with</a:t>
            </a:r>
            <a:r>
              <a:rPr lang="mk-MK" dirty="0">
                <a:cs typeface="Arial"/>
              </a:rPr>
              <a:t>  a </a:t>
            </a:r>
            <a:r>
              <a:rPr lang="mk-MK" dirty="0" err="1">
                <a:cs typeface="Arial"/>
              </a:rPr>
              <a:t>microscope</a:t>
            </a:r>
            <a:r>
              <a:rPr lang="mk-MK" dirty="0">
                <a:cs typeface="Arial"/>
              </a:rPr>
              <a:t>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25" y="3200400"/>
            <a:ext cx="41814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59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00416 0.3277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0.51302 -0.0048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60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.3|3.3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1|1|1.4|0.8|0.9|4.8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8|0.5|0.7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790</TotalTime>
  <Words>319</Words>
  <Application>Microsoft Office PowerPoint</Application>
  <PresentationFormat>On-screen Show (4:3)</PresentationFormat>
  <Paragraphs>98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Clarity</vt:lpstr>
      <vt:lpstr>Magnetic Properties of Matter</vt:lpstr>
      <vt:lpstr>So far on the topic of "Magnetic field"</vt:lpstr>
      <vt:lpstr>PowerPoint Presentation</vt:lpstr>
      <vt:lpstr>What is a current?</vt:lpstr>
      <vt:lpstr>Planetary model of the atom​</vt:lpstr>
      <vt:lpstr>Planetary model of the atom​​</vt:lpstr>
      <vt:lpstr>Then why don't all materials have the same magnetic properties?</vt:lpstr>
      <vt:lpstr>PowerPoint Presentation</vt:lpstr>
      <vt:lpstr>Ferromagnetics</vt:lpstr>
      <vt:lpstr>PowerPoint Presentation</vt:lpstr>
      <vt:lpstr>PowerPoint Presentation</vt:lpstr>
      <vt:lpstr>PowerPoint Presentation</vt:lpstr>
      <vt:lpstr>Paramagnetics</vt:lpstr>
      <vt:lpstr>PowerPoint Presentation</vt:lpstr>
      <vt:lpstr>PowerPoint Presentation</vt:lpstr>
      <vt:lpstr>Diamagnetics</vt:lpstr>
      <vt:lpstr>PowerPoint Presentation</vt:lpstr>
      <vt:lpstr>PowerPoint Presentation</vt:lpstr>
      <vt:lpstr>Relative permeability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Фотоелектричен ефект</dc:title>
  <dc:creator>Jana</dc:creator>
  <cp:lastModifiedBy>Bibe</cp:lastModifiedBy>
  <cp:revision>94</cp:revision>
  <dcterms:created xsi:type="dcterms:W3CDTF">2006-08-16T00:00:00Z</dcterms:created>
  <dcterms:modified xsi:type="dcterms:W3CDTF">2017-05-16T07:59:01Z</dcterms:modified>
</cp:coreProperties>
</file>